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447" r:id="rId3"/>
    <p:sldId id="448" r:id="rId4"/>
    <p:sldId id="381" r:id="rId5"/>
    <p:sldId id="383" r:id="rId6"/>
    <p:sldId id="384" r:id="rId7"/>
    <p:sldId id="424" r:id="rId8"/>
    <p:sldId id="385" r:id="rId9"/>
    <p:sldId id="386" r:id="rId10"/>
    <p:sldId id="389" r:id="rId11"/>
    <p:sldId id="390" r:id="rId12"/>
    <p:sldId id="391" r:id="rId13"/>
    <p:sldId id="417" r:id="rId14"/>
    <p:sldId id="392" r:id="rId15"/>
    <p:sldId id="405" r:id="rId16"/>
    <p:sldId id="395" r:id="rId17"/>
    <p:sldId id="403" r:id="rId18"/>
    <p:sldId id="406" r:id="rId19"/>
    <p:sldId id="404" r:id="rId20"/>
    <p:sldId id="397" r:id="rId21"/>
    <p:sldId id="398" r:id="rId22"/>
    <p:sldId id="407" r:id="rId23"/>
    <p:sldId id="418" r:id="rId24"/>
    <p:sldId id="416" r:id="rId25"/>
    <p:sldId id="414" r:id="rId26"/>
    <p:sldId id="415" r:id="rId27"/>
    <p:sldId id="419" r:id="rId28"/>
    <p:sldId id="394" r:id="rId29"/>
    <p:sldId id="408" r:id="rId30"/>
    <p:sldId id="409" r:id="rId31"/>
    <p:sldId id="420" r:id="rId32"/>
    <p:sldId id="410" r:id="rId33"/>
    <p:sldId id="411" r:id="rId34"/>
    <p:sldId id="421" r:id="rId35"/>
    <p:sldId id="422" r:id="rId36"/>
    <p:sldId id="438" r:id="rId37"/>
    <p:sldId id="444" r:id="rId38"/>
    <p:sldId id="439" r:id="rId39"/>
    <p:sldId id="443" r:id="rId40"/>
    <p:sldId id="433" r:id="rId41"/>
    <p:sldId id="436" r:id="rId42"/>
    <p:sldId id="434" r:id="rId43"/>
    <p:sldId id="437" r:id="rId44"/>
    <p:sldId id="442" r:id="rId45"/>
    <p:sldId id="449" r:id="rId46"/>
    <p:sldId id="450" r:id="rId47"/>
    <p:sldId id="455" r:id="rId48"/>
    <p:sldId id="453" r:id="rId49"/>
    <p:sldId id="457" r:id="rId50"/>
    <p:sldId id="458" r:id="rId51"/>
    <p:sldId id="456" r:id="rId52"/>
    <p:sldId id="454" r:id="rId53"/>
    <p:sldId id="452" r:id="rId54"/>
    <p:sldId id="459" r:id="rId55"/>
    <p:sldId id="460" r:id="rId56"/>
    <p:sldId id="461" r:id="rId57"/>
    <p:sldId id="469" r:id="rId58"/>
    <p:sldId id="440" r:id="rId59"/>
    <p:sldId id="445" r:id="rId60"/>
    <p:sldId id="462" r:id="rId61"/>
    <p:sldId id="463" r:id="rId62"/>
    <p:sldId id="466" r:id="rId63"/>
    <p:sldId id="467" r:id="rId64"/>
    <p:sldId id="464" r:id="rId65"/>
    <p:sldId id="468" r:id="rId66"/>
    <p:sldId id="430" r:id="rId67"/>
    <p:sldId id="446" r:id="rId68"/>
    <p:sldId id="429" r:id="rId69"/>
    <p:sldId id="423" r:id="rId70"/>
    <p:sldId id="425" r:id="rId71"/>
    <p:sldId id="4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0E8"/>
    <a:srgbClr val="FFF2CC"/>
    <a:srgbClr val="E2F0D9"/>
    <a:srgbClr val="FFE699"/>
    <a:srgbClr val="92D050"/>
    <a:srgbClr val="FCB766"/>
    <a:srgbClr val="007DB5"/>
    <a:srgbClr val="B752B8"/>
    <a:srgbClr val="C8835E"/>
    <a:srgbClr val="D08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E61F7-4CDD-4BA9-89C9-75D60D411D69}" v="420" dt="2023-10-13T02:21:08.3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9" autoAdjust="0"/>
    <p:restoredTop sz="86484" autoAdjust="0"/>
  </p:normalViewPr>
  <p:slideViewPr>
    <p:cSldViewPr snapToGrid="0">
      <p:cViewPr varScale="1">
        <p:scale>
          <a:sx n="107" d="100"/>
          <a:sy n="107" d="100"/>
        </p:scale>
        <p:origin x="101" y="2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nosa Eugene Osawe" userId="ed2a50fb17d92812" providerId="LiveId" clId="{334D55DD-1DD4-439D-889B-E4D16EB688DA}"/>
    <pc:docChg chg="undo custSel addSld delSld modSld sldOrd">
      <pc:chgData name="Etinosa Eugene Osawe" userId="ed2a50fb17d92812" providerId="LiveId" clId="{334D55DD-1DD4-439D-889B-E4D16EB688DA}" dt="2023-07-21T04:48:03.961" v="5191" actId="20577"/>
      <pc:docMkLst>
        <pc:docMk/>
      </pc:docMkLst>
      <pc:sldChg chg="ord">
        <pc:chgData name="Etinosa Eugene Osawe" userId="ed2a50fb17d92812" providerId="LiveId" clId="{334D55DD-1DD4-439D-889B-E4D16EB688DA}" dt="2023-07-21T03:32:39.383" v="4270"/>
        <pc:sldMkLst>
          <pc:docMk/>
          <pc:sldMk cId="3046752076" sldId="320"/>
        </pc:sldMkLst>
      </pc:sldChg>
      <pc:sldChg chg="modSp mod">
        <pc:chgData name="Etinosa Eugene Osawe" userId="ed2a50fb17d92812" providerId="LiveId" clId="{334D55DD-1DD4-439D-889B-E4D16EB688DA}" dt="2023-07-21T03:33:02.508" v="4272" actId="12"/>
        <pc:sldMkLst>
          <pc:docMk/>
          <pc:sldMk cId="3773399687" sldId="321"/>
        </pc:sldMkLst>
        <pc:spChg chg="mod">
          <ac:chgData name="Etinosa Eugene Osawe" userId="ed2a50fb17d92812" providerId="LiveId" clId="{334D55DD-1DD4-439D-889B-E4D16EB688DA}" dt="2023-07-21T03:32:57.443" v="4271"/>
          <ac:spMkLst>
            <pc:docMk/>
            <pc:sldMk cId="3773399687" sldId="321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33:02.508" v="4272" actId="12"/>
          <ac:spMkLst>
            <pc:docMk/>
            <pc:sldMk cId="3773399687" sldId="321"/>
            <ac:spMk id="4" creationId="{20C5D7C4-4975-ED73-7E02-286361DAD40C}"/>
          </ac:spMkLst>
        </pc:spChg>
      </pc:sldChg>
      <pc:sldChg chg="modSp mod ord">
        <pc:chgData name="Etinosa Eugene Osawe" userId="ed2a50fb17d92812" providerId="LiveId" clId="{334D55DD-1DD4-439D-889B-E4D16EB688DA}" dt="2023-07-18T04:58:07.138" v="3147" actId="14100"/>
        <pc:sldMkLst>
          <pc:docMk/>
          <pc:sldMk cId="542082655" sldId="322"/>
        </pc:sldMkLst>
        <pc:picChg chg="mod">
          <ac:chgData name="Etinosa Eugene Osawe" userId="ed2a50fb17d92812" providerId="LiveId" clId="{334D55DD-1DD4-439D-889B-E4D16EB688DA}" dt="2023-07-18T04:58:07.138" v="3147" actId="14100"/>
          <ac:picMkLst>
            <pc:docMk/>
            <pc:sldMk cId="542082655" sldId="322"/>
            <ac:picMk id="4" creationId="{D37BBB37-AA1D-8A52-CAE3-CA4A81739461}"/>
          </ac:picMkLst>
        </pc:picChg>
      </pc:sldChg>
      <pc:sldChg chg="modSp mod">
        <pc:chgData name="Etinosa Eugene Osawe" userId="ed2a50fb17d92812" providerId="LiveId" clId="{334D55DD-1DD4-439D-889B-E4D16EB688DA}" dt="2023-07-21T03:02:00.255" v="4145" actId="12"/>
        <pc:sldMkLst>
          <pc:docMk/>
          <pc:sldMk cId="3957750068" sldId="323"/>
        </pc:sldMkLst>
        <pc:spChg chg="mod">
          <ac:chgData name="Etinosa Eugene Osawe" userId="ed2a50fb17d92812" providerId="LiveId" clId="{334D55DD-1DD4-439D-889B-E4D16EB688DA}" dt="2023-07-21T03:01:50.954" v="4144"/>
          <ac:spMkLst>
            <pc:docMk/>
            <pc:sldMk cId="3957750068" sldId="323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02:00.255" v="4145" actId="12"/>
          <ac:spMkLst>
            <pc:docMk/>
            <pc:sldMk cId="3957750068" sldId="323"/>
            <ac:spMk id="5" creationId="{00000000-0000-0000-0000-000000000000}"/>
          </ac:spMkLst>
        </pc:spChg>
      </pc:sldChg>
      <pc:sldChg chg="modSp mod">
        <pc:chgData name="Etinosa Eugene Osawe" userId="ed2a50fb17d92812" providerId="LiveId" clId="{334D55DD-1DD4-439D-889B-E4D16EB688DA}" dt="2023-07-21T03:02:38.796" v="4149"/>
        <pc:sldMkLst>
          <pc:docMk/>
          <pc:sldMk cId="1653491081" sldId="326"/>
        </pc:sldMkLst>
        <pc:spChg chg="mod">
          <ac:chgData name="Etinosa Eugene Osawe" userId="ed2a50fb17d92812" providerId="LiveId" clId="{334D55DD-1DD4-439D-889B-E4D16EB688DA}" dt="2023-07-21T03:02:38.796" v="4149"/>
          <ac:spMkLst>
            <pc:docMk/>
            <pc:sldMk cId="1653491081" sldId="326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02:28.960" v="4148" actId="12"/>
          <ac:spMkLst>
            <pc:docMk/>
            <pc:sldMk cId="1653491081" sldId="326"/>
            <ac:spMk id="5" creationId="{00000000-0000-0000-0000-000000000000}"/>
          </ac:spMkLst>
        </pc:spChg>
      </pc:sldChg>
      <pc:sldChg chg="modSp mod">
        <pc:chgData name="Etinosa Eugene Osawe" userId="ed2a50fb17d92812" providerId="LiveId" clId="{334D55DD-1DD4-439D-889B-E4D16EB688DA}" dt="2023-07-21T02:41:42.280" v="3485" actId="20577"/>
        <pc:sldMkLst>
          <pc:docMk/>
          <pc:sldMk cId="1893169013" sldId="327"/>
        </pc:sldMkLst>
        <pc:spChg chg="mod">
          <ac:chgData name="Etinosa Eugene Osawe" userId="ed2a50fb17d92812" providerId="LiveId" clId="{334D55DD-1DD4-439D-889B-E4D16EB688DA}" dt="2023-07-21T02:41:42.280" v="3485" actId="20577"/>
          <ac:spMkLst>
            <pc:docMk/>
            <pc:sldMk cId="1893169013" sldId="327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2:41:02.146" v="3437" actId="20577"/>
          <ac:spMkLst>
            <pc:docMk/>
            <pc:sldMk cId="1893169013" sldId="327"/>
            <ac:spMk id="6" creationId="{EF69C078-EA12-1448-F1C4-4E517CF81E94}"/>
          </ac:spMkLst>
        </pc:spChg>
      </pc:sldChg>
      <pc:sldChg chg="modSp mod">
        <pc:chgData name="Etinosa Eugene Osawe" userId="ed2a50fb17d92812" providerId="LiveId" clId="{334D55DD-1DD4-439D-889B-E4D16EB688DA}" dt="2023-07-21T03:04:14.039" v="4197" actId="20577"/>
        <pc:sldMkLst>
          <pc:docMk/>
          <pc:sldMk cId="3789465086" sldId="328"/>
        </pc:sldMkLst>
        <pc:spChg chg="mod">
          <ac:chgData name="Etinosa Eugene Osawe" userId="ed2a50fb17d92812" providerId="LiveId" clId="{334D55DD-1DD4-439D-889B-E4D16EB688DA}" dt="2023-07-21T03:04:14.039" v="4197" actId="20577"/>
          <ac:spMkLst>
            <pc:docMk/>
            <pc:sldMk cId="3789465086" sldId="328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01:10.107" v="4141" actId="12"/>
          <ac:spMkLst>
            <pc:docMk/>
            <pc:sldMk cId="3789465086" sldId="328"/>
            <ac:spMk id="3" creationId="{24FA142A-66AD-BD09-90F1-E3F4C6CFEF80}"/>
          </ac:spMkLst>
        </pc:spChg>
      </pc:sldChg>
      <pc:sldChg chg="modSp mod ord">
        <pc:chgData name="Etinosa Eugene Osawe" userId="ed2a50fb17d92812" providerId="LiveId" clId="{334D55DD-1DD4-439D-889B-E4D16EB688DA}" dt="2023-07-21T03:03:27.431" v="4152"/>
        <pc:sldMkLst>
          <pc:docMk/>
          <pc:sldMk cId="4141622478" sldId="329"/>
        </pc:sldMkLst>
        <pc:spChg chg="mod">
          <ac:chgData name="Etinosa Eugene Osawe" userId="ed2a50fb17d92812" providerId="LiveId" clId="{334D55DD-1DD4-439D-889B-E4D16EB688DA}" dt="2023-07-21T02:47:36.969" v="3656" actId="20577"/>
          <ac:spMkLst>
            <pc:docMk/>
            <pc:sldMk cId="4141622478" sldId="329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21T02:46:35.079" v="3625" actId="20577"/>
          <ac:spMkLst>
            <pc:docMk/>
            <pc:sldMk cId="4141622478" sldId="329"/>
            <ac:spMk id="5" creationId="{00000000-0000-0000-0000-000000000000}"/>
          </ac:spMkLst>
        </pc:spChg>
      </pc:sldChg>
      <pc:sldChg chg="addSp delSp modSp add del mod">
        <pc:chgData name="Etinosa Eugene Osawe" userId="ed2a50fb17d92812" providerId="LiveId" clId="{334D55DD-1DD4-439D-889B-E4D16EB688DA}" dt="2023-07-06T00:55:35.810" v="2390" actId="22"/>
        <pc:sldMkLst>
          <pc:docMk/>
          <pc:sldMk cId="343197648" sldId="338"/>
        </pc:sldMkLst>
        <pc:spChg chg="mod">
          <ac:chgData name="Etinosa Eugene Osawe" userId="ed2a50fb17d92812" providerId="LiveId" clId="{334D55DD-1DD4-439D-889B-E4D16EB688DA}" dt="2023-07-06T00:54:23.555" v="2387" actId="6549"/>
          <ac:spMkLst>
            <pc:docMk/>
            <pc:sldMk cId="343197648" sldId="338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06T00:54:27.674" v="2389" actId="20577"/>
          <ac:spMkLst>
            <pc:docMk/>
            <pc:sldMk cId="343197648" sldId="338"/>
            <ac:spMk id="3" creationId="{0A52F150-BCAC-6D32-5251-96A79F73138C}"/>
          </ac:spMkLst>
        </pc:spChg>
        <pc:picChg chg="del">
          <ac:chgData name="Etinosa Eugene Osawe" userId="ed2a50fb17d92812" providerId="LiveId" clId="{334D55DD-1DD4-439D-889B-E4D16EB688DA}" dt="2023-07-06T00:53:51.427" v="2325" actId="478"/>
          <ac:picMkLst>
            <pc:docMk/>
            <pc:sldMk cId="343197648" sldId="338"/>
            <ac:picMk id="5" creationId="{CEE3074F-9FF5-42A9-0821-94DA4E4DA9BF}"/>
          </ac:picMkLst>
        </pc:picChg>
        <pc:picChg chg="add">
          <ac:chgData name="Etinosa Eugene Osawe" userId="ed2a50fb17d92812" providerId="LiveId" clId="{334D55DD-1DD4-439D-889B-E4D16EB688DA}" dt="2023-07-06T00:55:35.810" v="2390" actId="22"/>
          <ac:picMkLst>
            <pc:docMk/>
            <pc:sldMk cId="343197648" sldId="338"/>
            <ac:picMk id="6" creationId="{01A28F55-896C-5D9B-4E14-5D07053D0FAC}"/>
          </ac:picMkLst>
        </pc:picChg>
      </pc:sldChg>
      <pc:sldChg chg="modSp mod">
        <pc:chgData name="Etinosa Eugene Osawe" userId="ed2a50fb17d92812" providerId="LiveId" clId="{334D55DD-1DD4-439D-889B-E4D16EB688DA}" dt="2023-07-21T03:30:16.157" v="4257" actId="20577"/>
        <pc:sldMkLst>
          <pc:docMk/>
          <pc:sldMk cId="4215357622" sldId="350"/>
        </pc:sldMkLst>
        <pc:spChg chg="mod">
          <ac:chgData name="Etinosa Eugene Osawe" userId="ed2a50fb17d92812" providerId="LiveId" clId="{334D55DD-1DD4-439D-889B-E4D16EB688DA}" dt="2023-07-21T03:30:16.157" v="4257" actId="20577"/>
          <ac:spMkLst>
            <pc:docMk/>
            <pc:sldMk cId="4215357622" sldId="350"/>
            <ac:spMk id="5" creationId="{00000000-0000-0000-0000-000000000000}"/>
          </ac:spMkLst>
        </pc:spChg>
      </pc:sldChg>
      <pc:sldChg chg="modSp mod">
        <pc:chgData name="Etinosa Eugene Osawe" userId="ed2a50fb17d92812" providerId="LiveId" clId="{334D55DD-1DD4-439D-889B-E4D16EB688DA}" dt="2023-07-21T03:31:27.348" v="4264" actId="1076"/>
        <pc:sldMkLst>
          <pc:docMk/>
          <pc:sldMk cId="2078858150" sldId="351"/>
        </pc:sldMkLst>
        <pc:spChg chg="mod">
          <ac:chgData name="Etinosa Eugene Osawe" userId="ed2a50fb17d92812" providerId="LiveId" clId="{334D55DD-1DD4-439D-889B-E4D16EB688DA}" dt="2023-07-21T03:31:27.348" v="4264" actId="1076"/>
          <ac:spMkLst>
            <pc:docMk/>
            <pc:sldMk cId="2078858150" sldId="351"/>
            <ac:spMk id="8" creationId="{A7CEC001-C736-18E4-63F4-141555A3668B}"/>
          </ac:spMkLst>
        </pc:spChg>
      </pc:sldChg>
      <pc:sldChg chg="modSp mod">
        <pc:chgData name="Etinosa Eugene Osawe" userId="ed2a50fb17d92812" providerId="LiveId" clId="{334D55DD-1DD4-439D-889B-E4D16EB688DA}" dt="2023-07-21T03:05:01.877" v="4201" actId="1076"/>
        <pc:sldMkLst>
          <pc:docMk/>
          <pc:sldMk cId="1914108884" sldId="356"/>
        </pc:sldMkLst>
        <pc:spChg chg="mod">
          <ac:chgData name="Etinosa Eugene Osawe" userId="ed2a50fb17d92812" providerId="LiveId" clId="{334D55DD-1DD4-439D-889B-E4D16EB688DA}" dt="2023-07-21T03:04:51.973" v="4199"/>
          <ac:spMkLst>
            <pc:docMk/>
            <pc:sldMk cId="1914108884" sldId="356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05:01.877" v="4201" actId="1076"/>
          <ac:spMkLst>
            <pc:docMk/>
            <pc:sldMk cId="1914108884" sldId="356"/>
            <ac:spMk id="3" creationId="{24FA142A-66AD-BD09-90F1-E3F4C6CFEF80}"/>
          </ac:spMkLst>
        </pc:spChg>
        <pc:picChg chg="mod">
          <ac:chgData name="Etinosa Eugene Osawe" userId="ed2a50fb17d92812" providerId="LiveId" clId="{334D55DD-1DD4-439D-889B-E4D16EB688DA}" dt="2023-07-21T03:04:57.388" v="4200" actId="1076"/>
          <ac:picMkLst>
            <pc:docMk/>
            <pc:sldMk cId="1914108884" sldId="356"/>
            <ac:picMk id="7" creationId="{5ED0C919-388B-68F7-3F5E-9BB8165D7959}"/>
          </ac:picMkLst>
        </pc:picChg>
      </pc:sldChg>
      <pc:sldChg chg="modSp">
        <pc:chgData name="Etinosa Eugene Osawe" userId="ed2a50fb17d92812" providerId="LiveId" clId="{334D55DD-1DD4-439D-889B-E4D16EB688DA}" dt="2023-07-21T03:29:12.407" v="4202"/>
        <pc:sldMkLst>
          <pc:docMk/>
          <pc:sldMk cId="2355332014" sldId="357"/>
        </pc:sldMkLst>
        <pc:spChg chg="mod">
          <ac:chgData name="Etinosa Eugene Osawe" userId="ed2a50fb17d92812" providerId="LiveId" clId="{334D55DD-1DD4-439D-889B-E4D16EB688DA}" dt="2023-07-21T03:29:12.407" v="4202"/>
          <ac:spMkLst>
            <pc:docMk/>
            <pc:sldMk cId="2355332014" sldId="357"/>
            <ac:spMk id="2" creationId="{00000000-0000-0000-0000-000000000000}"/>
          </ac:spMkLst>
        </pc:spChg>
      </pc:sldChg>
      <pc:sldChg chg="delSp modSp mod ord modNotesTx">
        <pc:chgData name="Etinosa Eugene Osawe" userId="ed2a50fb17d92812" providerId="LiveId" clId="{334D55DD-1DD4-439D-889B-E4D16EB688DA}" dt="2023-07-21T03:35:27.678" v="4275" actId="20577"/>
        <pc:sldMkLst>
          <pc:docMk/>
          <pc:sldMk cId="3903376869" sldId="358"/>
        </pc:sldMkLst>
        <pc:spChg chg="mod">
          <ac:chgData name="Etinosa Eugene Osawe" userId="ed2a50fb17d92812" providerId="LiveId" clId="{334D55DD-1DD4-439D-889B-E4D16EB688DA}" dt="2023-07-06T01:37:01.916" v="2476" actId="20577"/>
          <ac:spMkLst>
            <pc:docMk/>
            <pc:sldMk cId="3903376869" sldId="358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21T03:35:27.678" v="4275" actId="20577"/>
          <ac:spMkLst>
            <pc:docMk/>
            <pc:sldMk cId="3903376869" sldId="358"/>
            <ac:spMk id="3" creationId="{0A52F150-BCAC-6D32-5251-96A79F73138C}"/>
          </ac:spMkLst>
        </pc:spChg>
        <pc:picChg chg="del mod">
          <ac:chgData name="Etinosa Eugene Osawe" userId="ed2a50fb17d92812" providerId="LiveId" clId="{334D55DD-1DD4-439D-889B-E4D16EB688DA}" dt="2023-07-06T01:38:12.669" v="2544" actId="478"/>
          <ac:picMkLst>
            <pc:docMk/>
            <pc:sldMk cId="3903376869" sldId="358"/>
            <ac:picMk id="6" creationId="{CBD71E4D-518A-948C-5F28-18318B7DEC51}"/>
          </ac:picMkLst>
        </pc:picChg>
      </pc:sldChg>
      <pc:sldChg chg="del">
        <pc:chgData name="Etinosa Eugene Osawe" userId="ed2a50fb17d92812" providerId="LiveId" clId="{334D55DD-1DD4-439D-889B-E4D16EB688DA}" dt="2023-07-06T00:37:56.543" v="2237" actId="2696"/>
        <pc:sldMkLst>
          <pc:docMk/>
          <pc:sldMk cId="1898772231" sldId="359"/>
        </pc:sldMkLst>
      </pc:sldChg>
      <pc:sldChg chg="modSp mod">
        <pc:chgData name="Etinosa Eugene Osawe" userId="ed2a50fb17d92812" providerId="LiveId" clId="{334D55DD-1DD4-439D-889B-E4D16EB688DA}" dt="2023-07-06T00:56:23.045" v="2392" actId="20577"/>
        <pc:sldMkLst>
          <pc:docMk/>
          <pc:sldMk cId="1000252172" sldId="362"/>
        </pc:sldMkLst>
        <pc:spChg chg="mod">
          <ac:chgData name="Etinosa Eugene Osawe" userId="ed2a50fb17d92812" providerId="LiveId" clId="{334D55DD-1DD4-439D-889B-E4D16EB688DA}" dt="2023-06-29T15:43:48.103" v="82" actId="20577"/>
          <ac:spMkLst>
            <pc:docMk/>
            <pc:sldMk cId="1000252172" sldId="362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06T00:56:23.045" v="2392" actId="20577"/>
          <ac:spMkLst>
            <pc:docMk/>
            <pc:sldMk cId="1000252172" sldId="362"/>
            <ac:spMk id="3" creationId="{0A52F150-BCAC-6D32-5251-96A79F73138C}"/>
          </ac:spMkLst>
        </pc:spChg>
      </pc:sldChg>
      <pc:sldChg chg="addSp modSp mod">
        <pc:chgData name="Etinosa Eugene Osawe" userId="ed2a50fb17d92812" providerId="LiveId" clId="{334D55DD-1DD4-439D-889B-E4D16EB688DA}" dt="2023-07-21T02:56:13.786" v="4139" actId="20577"/>
        <pc:sldMkLst>
          <pc:docMk/>
          <pc:sldMk cId="730631578" sldId="364"/>
        </pc:sldMkLst>
        <pc:spChg chg="add mod">
          <ac:chgData name="Etinosa Eugene Osawe" userId="ed2a50fb17d92812" providerId="LiveId" clId="{334D55DD-1DD4-439D-889B-E4D16EB688DA}" dt="2023-07-21T02:56:13.786" v="4139" actId="20577"/>
          <ac:spMkLst>
            <pc:docMk/>
            <pc:sldMk cId="730631578" sldId="364"/>
            <ac:spMk id="6" creationId="{3B6E4379-C841-B59A-D260-2CA48E4743D7}"/>
          </ac:spMkLst>
        </pc:spChg>
      </pc:sldChg>
      <pc:sldChg chg="modSp mod">
        <pc:chgData name="Etinosa Eugene Osawe" userId="ed2a50fb17d92812" providerId="LiveId" clId="{334D55DD-1DD4-439D-889B-E4D16EB688DA}" dt="2023-07-21T03:02:46.755" v="4150" actId="20577"/>
        <pc:sldMkLst>
          <pc:docMk/>
          <pc:sldMk cId="4094815048" sldId="365"/>
        </pc:sldMkLst>
        <pc:spChg chg="mod">
          <ac:chgData name="Etinosa Eugene Osawe" userId="ed2a50fb17d92812" providerId="LiveId" clId="{334D55DD-1DD4-439D-889B-E4D16EB688DA}" dt="2023-07-21T03:02:46.755" v="4150" actId="20577"/>
          <ac:spMkLst>
            <pc:docMk/>
            <pc:sldMk cId="4094815048" sldId="365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3:02:12.051" v="4146" actId="12"/>
          <ac:spMkLst>
            <pc:docMk/>
            <pc:sldMk cId="4094815048" sldId="365"/>
            <ac:spMk id="4" creationId="{F2B51A36-0AAE-2174-2477-BAC738AABB63}"/>
          </ac:spMkLst>
        </pc:spChg>
        <pc:spChg chg="mod">
          <ac:chgData name="Etinosa Eugene Osawe" userId="ed2a50fb17d92812" providerId="LiveId" clId="{334D55DD-1DD4-439D-889B-E4D16EB688DA}" dt="2023-07-21T02:50:04.746" v="3713" actId="14100"/>
          <ac:spMkLst>
            <pc:docMk/>
            <pc:sldMk cId="4094815048" sldId="365"/>
            <ac:spMk id="8" creationId="{1D1C2A36-CAB3-CB69-A1E3-43485DA2EC77}"/>
          </ac:spMkLst>
        </pc:spChg>
        <pc:cxnChg chg="mod">
          <ac:chgData name="Etinosa Eugene Osawe" userId="ed2a50fb17d92812" providerId="LiveId" clId="{334D55DD-1DD4-439D-889B-E4D16EB688DA}" dt="2023-07-21T02:50:10.770" v="3714" actId="14100"/>
          <ac:cxnSpMkLst>
            <pc:docMk/>
            <pc:sldMk cId="4094815048" sldId="365"/>
            <ac:cxnSpMk id="6" creationId="{72C85B34-F990-B903-17B3-02A3716C8020}"/>
          </ac:cxnSpMkLst>
        </pc:cxnChg>
      </pc:sldChg>
      <pc:sldChg chg="addSp delSp modSp mod ord">
        <pc:chgData name="Etinosa Eugene Osawe" userId="ed2a50fb17d92812" providerId="LiveId" clId="{334D55DD-1DD4-439D-889B-E4D16EB688DA}" dt="2023-07-18T05:03:26.012" v="3253" actId="14100"/>
        <pc:sldMkLst>
          <pc:docMk/>
          <pc:sldMk cId="2990209675" sldId="366"/>
        </pc:sldMkLst>
        <pc:spChg chg="mod">
          <ac:chgData name="Etinosa Eugene Osawe" userId="ed2a50fb17d92812" providerId="LiveId" clId="{334D55DD-1DD4-439D-889B-E4D16EB688DA}" dt="2023-07-18T04:49:45.094" v="2614" actId="6549"/>
          <ac:spMkLst>
            <pc:docMk/>
            <pc:sldMk cId="2990209675" sldId="366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18T05:01:49.353" v="3241" actId="1076"/>
          <ac:spMkLst>
            <pc:docMk/>
            <pc:sldMk cId="2990209675" sldId="366"/>
            <ac:spMk id="4" creationId="{CC957B3B-6FD3-6831-0D72-077F7E555985}"/>
          </ac:spMkLst>
        </pc:spChg>
        <pc:spChg chg="mod">
          <ac:chgData name="Etinosa Eugene Osawe" userId="ed2a50fb17d92812" providerId="LiveId" clId="{334D55DD-1DD4-439D-889B-E4D16EB688DA}" dt="2023-07-18T04:59:41.876" v="3218" actId="404"/>
          <ac:spMkLst>
            <pc:docMk/>
            <pc:sldMk cId="2990209675" sldId="366"/>
            <ac:spMk id="16" creationId="{9FE77885-2445-0BD3-02DF-4722505A9534}"/>
          </ac:spMkLst>
        </pc:spChg>
        <pc:spChg chg="mod">
          <ac:chgData name="Etinosa Eugene Osawe" userId="ed2a50fb17d92812" providerId="LiveId" clId="{334D55DD-1DD4-439D-889B-E4D16EB688DA}" dt="2023-07-18T04:59:34.267" v="3216" actId="404"/>
          <ac:spMkLst>
            <pc:docMk/>
            <pc:sldMk cId="2990209675" sldId="366"/>
            <ac:spMk id="19" creationId="{3756161D-F479-1678-915D-449FCA1259CE}"/>
          </ac:spMkLst>
        </pc:spChg>
        <pc:picChg chg="add mod">
          <ac:chgData name="Etinosa Eugene Osawe" userId="ed2a50fb17d92812" providerId="LiveId" clId="{334D55DD-1DD4-439D-889B-E4D16EB688DA}" dt="2023-07-18T04:58:38.938" v="3157" actId="1076"/>
          <ac:picMkLst>
            <pc:docMk/>
            <pc:sldMk cId="2990209675" sldId="366"/>
            <ac:picMk id="5" creationId="{1ED35698-2CE3-EA9C-717E-24AE5FC27D6E}"/>
          </ac:picMkLst>
        </pc:picChg>
        <pc:picChg chg="add mod">
          <ac:chgData name="Etinosa Eugene Osawe" userId="ed2a50fb17d92812" providerId="LiveId" clId="{334D55DD-1DD4-439D-889B-E4D16EB688DA}" dt="2023-07-18T05:01:15.570" v="3222" actId="1076"/>
          <ac:picMkLst>
            <pc:docMk/>
            <pc:sldMk cId="2990209675" sldId="366"/>
            <ac:picMk id="7" creationId="{17D57E02-74BB-F361-B8B2-235149C0DD0A}"/>
          </ac:picMkLst>
        </pc:picChg>
        <pc:picChg chg="del">
          <ac:chgData name="Etinosa Eugene Osawe" userId="ed2a50fb17d92812" providerId="LiveId" clId="{334D55DD-1DD4-439D-889B-E4D16EB688DA}" dt="2023-07-18T05:02:16.955" v="3250" actId="478"/>
          <ac:picMkLst>
            <pc:docMk/>
            <pc:sldMk cId="2990209675" sldId="366"/>
            <ac:picMk id="8" creationId="{3620F9F3-BF68-D3A5-A356-E65D5C40A510}"/>
          </ac:picMkLst>
        </pc:picChg>
        <pc:picChg chg="del">
          <ac:chgData name="Etinosa Eugene Osawe" userId="ed2a50fb17d92812" providerId="LiveId" clId="{334D55DD-1DD4-439D-889B-E4D16EB688DA}" dt="2023-07-18T04:58:13.055" v="3148" actId="478"/>
          <ac:picMkLst>
            <pc:docMk/>
            <pc:sldMk cId="2990209675" sldId="366"/>
            <ac:picMk id="18" creationId="{3C31392A-54E5-4564-8A7B-885178B32E91}"/>
          </ac:picMkLst>
        </pc:picChg>
        <pc:picChg chg="add mod">
          <ac:chgData name="Etinosa Eugene Osawe" userId="ed2a50fb17d92812" providerId="LiveId" clId="{334D55DD-1DD4-439D-889B-E4D16EB688DA}" dt="2023-07-18T05:03:26.012" v="3253" actId="14100"/>
          <ac:picMkLst>
            <pc:docMk/>
            <pc:sldMk cId="2990209675" sldId="366"/>
            <ac:picMk id="20" creationId="{1346FE4D-0F26-4526-5525-AE8EAB080096}"/>
          </ac:picMkLst>
        </pc:picChg>
        <pc:picChg chg="del mod">
          <ac:chgData name="Etinosa Eugene Osawe" userId="ed2a50fb17d92812" providerId="LiveId" clId="{334D55DD-1DD4-439D-889B-E4D16EB688DA}" dt="2023-07-18T05:01:06.737" v="3219" actId="478"/>
          <ac:picMkLst>
            <pc:docMk/>
            <pc:sldMk cId="2990209675" sldId="366"/>
            <ac:picMk id="22" creationId="{6FC23B94-6817-C12C-90AB-137CFE1D5426}"/>
          </ac:picMkLst>
        </pc:picChg>
        <pc:cxnChg chg="add mod">
          <ac:chgData name="Etinosa Eugene Osawe" userId="ed2a50fb17d92812" providerId="LiveId" clId="{334D55DD-1DD4-439D-889B-E4D16EB688DA}" dt="2023-07-18T05:02:13.035" v="3249" actId="1076"/>
          <ac:cxnSpMkLst>
            <pc:docMk/>
            <pc:sldMk cId="2990209675" sldId="366"/>
            <ac:cxnSpMk id="9" creationId="{CD59A109-0832-3ABB-FB34-A029D7955153}"/>
          </ac:cxnSpMkLst>
        </pc:cxnChg>
        <pc:cxnChg chg="mod">
          <ac:chgData name="Etinosa Eugene Osawe" userId="ed2a50fb17d92812" providerId="LiveId" clId="{334D55DD-1DD4-439D-889B-E4D16EB688DA}" dt="2023-07-18T05:01:25.602" v="3224" actId="1076"/>
          <ac:cxnSpMkLst>
            <pc:docMk/>
            <pc:sldMk cId="2990209675" sldId="366"/>
            <ac:cxnSpMk id="14" creationId="{19E98637-8A0B-31B8-91E1-E24B10D64142}"/>
          </ac:cxnSpMkLst>
        </pc:cxnChg>
      </pc:sldChg>
      <pc:sldChg chg="modSp mod modNotesTx">
        <pc:chgData name="Etinosa Eugene Osawe" userId="ed2a50fb17d92812" providerId="LiveId" clId="{334D55DD-1DD4-439D-889B-E4D16EB688DA}" dt="2023-07-21T02:43:13.440" v="3496" actId="1076"/>
        <pc:sldMkLst>
          <pc:docMk/>
          <pc:sldMk cId="960489994" sldId="367"/>
        </pc:sldMkLst>
        <pc:spChg chg="mod">
          <ac:chgData name="Etinosa Eugene Osawe" userId="ed2a50fb17d92812" providerId="LiveId" clId="{334D55DD-1DD4-439D-889B-E4D16EB688DA}" dt="2023-07-21T02:43:13.440" v="3496" actId="1076"/>
          <ac:spMkLst>
            <pc:docMk/>
            <pc:sldMk cId="960489994" sldId="367"/>
            <ac:spMk id="6" creationId="{61CC322C-B71B-6ED4-A727-7E97A561DDBE}"/>
          </ac:spMkLst>
        </pc:spChg>
      </pc:sldChg>
      <pc:sldChg chg="modSp mod">
        <pc:chgData name="Etinosa Eugene Osawe" userId="ed2a50fb17d92812" providerId="LiveId" clId="{334D55DD-1DD4-439D-889B-E4D16EB688DA}" dt="2023-07-21T03:30:41.410" v="4261" actId="404"/>
        <pc:sldMkLst>
          <pc:docMk/>
          <pc:sldMk cId="1109502274" sldId="368"/>
        </pc:sldMkLst>
        <pc:spChg chg="mod">
          <ac:chgData name="Etinosa Eugene Osawe" userId="ed2a50fb17d92812" providerId="LiveId" clId="{334D55DD-1DD4-439D-889B-E4D16EB688DA}" dt="2023-07-21T03:30:41.410" v="4261" actId="404"/>
          <ac:spMkLst>
            <pc:docMk/>
            <pc:sldMk cId="1109502274" sldId="368"/>
            <ac:spMk id="5" creationId="{00000000-0000-0000-0000-000000000000}"/>
          </ac:spMkLst>
        </pc:spChg>
      </pc:sldChg>
      <pc:sldChg chg="modSp">
        <pc:chgData name="Etinosa Eugene Osawe" userId="ed2a50fb17d92812" providerId="LiveId" clId="{334D55DD-1DD4-439D-889B-E4D16EB688DA}" dt="2023-07-21T03:04:42.399" v="4198"/>
        <pc:sldMkLst>
          <pc:docMk/>
          <pc:sldMk cId="1556979138" sldId="369"/>
        </pc:sldMkLst>
        <pc:spChg chg="mod">
          <ac:chgData name="Etinosa Eugene Osawe" userId="ed2a50fb17d92812" providerId="LiveId" clId="{334D55DD-1DD4-439D-889B-E4D16EB688DA}" dt="2023-07-21T03:04:42.399" v="4198"/>
          <ac:spMkLst>
            <pc:docMk/>
            <pc:sldMk cId="1556979138" sldId="369"/>
            <ac:spMk id="2" creationId="{00000000-0000-0000-0000-000000000000}"/>
          </ac:spMkLst>
        </pc:spChg>
      </pc:sldChg>
      <pc:sldChg chg="modSp add del mod">
        <pc:chgData name="Etinosa Eugene Osawe" userId="ed2a50fb17d92812" providerId="LiveId" clId="{334D55DD-1DD4-439D-889B-E4D16EB688DA}" dt="2023-07-06T00:34:06.748" v="2177" actId="2696"/>
        <pc:sldMkLst>
          <pc:docMk/>
          <pc:sldMk cId="141560829" sldId="370"/>
        </pc:sldMkLst>
        <pc:spChg chg="mod">
          <ac:chgData name="Etinosa Eugene Osawe" userId="ed2a50fb17d92812" providerId="LiveId" clId="{334D55DD-1DD4-439D-889B-E4D16EB688DA}" dt="2023-06-29T15:42:33.878" v="39" actId="6549"/>
          <ac:spMkLst>
            <pc:docMk/>
            <pc:sldMk cId="141560829" sldId="370"/>
            <ac:spMk id="2" creationId="{F18F85AB-AD3F-44E3-FE3D-DA60AC8F9992}"/>
          </ac:spMkLst>
        </pc:spChg>
      </pc:sldChg>
      <pc:sldChg chg="delSp modSp add mod modNotesTx">
        <pc:chgData name="Etinosa Eugene Osawe" userId="ed2a50fb17d92812" providerId="LiveId" clId="{334D55DD-1DD4-439D-889B-E4D16EB688DA}" dt="2023-07-21T04:27:46.545" v="4832" actId="403"/>
        <pc:sldMkLst>
          <pc:docMk/>
          <pc:sldMk cId="1697979860" sldId="371"/>
        </pc:sldMkLst>
        <pc:spChg chg="mod">
          <ac:chgData name="Etinosa Eugene Osawe" userId="ed2a50fb17d92812" providerId="LiveId" clId="{334D55DD-1DD4-439D-889B-E4D16EB688DA}" dt="2023-07-06T00:37:18.996" v="2236" actId="6549"/>
          <ac:spMkLst>
            <pc:docMk/>
            <pc:sldMk cId="1697979860" sldId="371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21T04:27:46.545" v="4832" actId="403"/>
          <ac:spMkLst>
            <pc:docMk/>
            <pc:sldMk cId="1697979860" sldId="371"/>
            <ac:spMk id="3" creationId="{0A52F150-BCAC-6D32-5251-96A79F73138C}"/>
          </ac:spMkLst>
        </pc:spChg>
        <pc:picChg chg="del">
          <ac:chgData name="Etinosa Eugene Osawe" userId="ed2a50fb17d92812" providerId="LiveId" clId="{334D55DD-1DD4-439D-889B-E4D16EB688DA}" dt="2023-06-29T16:32:52.533" v="305" actId="478"/>
          <ac:picMkLst>
            <pc:docMk/>
            <pc:sldMk cId="1697979860" sldId="371"/>
            <ac:picMk id="6" creationId="{CBD71E4D-518A-948C-5F28-18318B7DEC51}"/>
          </ac:picMkLst>
        </pc:picChg>
      </pc:sldChg>
      <pc:sldChg chg="addSp delSp modSp add mod">
        <pc:chgData name="Etinosa Eugene Osawe" userId="ed2a50fb17d92812" providerId="LiveId" clId="{334D55DD-1DD4-439D-889B-E4D16EB688DA}" dt="2023-07-21T04:35:41.508" v="4847" actId="14100"/>
        <pc:sldMkLst>
          <pc:docMk/>
          <pc:sldMk cId="137290470" sldId="372"/>
        </pc:sldMkLst>
        <pc:spChg chg="mod">
          <ac:chgData name="Etinosa Eugene Osawe" userId="ed2a50fb17d92812" providerId="LiveId" clId="{334D55DD-1DD4-439D-889B-E4D16EB688DA}" dt="2023-06-29T17:46:12.313" v="1594" actId="6549"/>
          <ac:spMkLst>
            <pc:docMk/>
            <pc:sldMk cId="137290470" sldId="372"/>
            <ac:spMk id="2" creationId="{F18F85AB-AD3F-44E3-FE3D-DA60AC8F9992}"/>
          </ac:spMkLst>
        </pc:spChg>
        <pc:spChg chg="del">
          <ac:chgData name="Etinosa Eugene Osawe" userId="ed2a50fb17d92812" providerId="LiveId" clId="{334D55DD-1DD4-439D-889B-E4D16EB688DA}" dt="2023-06-29T16:50:44.170" v="1130" actId="478"/>
          <ac:spMkLst>
            <pc:docMk/>
            <pc:sldMk cId="137290470" sldId="372"/>
            <ac:spMk id="3" creationId="{0A52F150-BCAC-6D32-5251-96A79F73138C}"/>
          </ac:spMkLst>
        </pc:spChg>
        <pc:spChg chg="add del mod">
          <ac:chgData name="Etinosa Eugene Osawe" userId="ed2a50fb17d92812" providerId="LiveId" clId="{334D55DD-1DD4-439D-889B-E4D16EB688DA}" dt="2023-06-29T16:50:45.641" v="1131" actId="478"/>
          <ac:spMkLst>
            <pc:docMk/>
            <pc:sldMk cId="137290470" sldId="372"/>
            <ac:spMk id="5" creationId="{DAEB2303-0615-E457-BF6F-3B9307F115A4}"/>
          </ac:spMkLst>
        </pc:spChg>
        <pc:spChg chg="add mod">
          <ac:chgData name="Etinosa Eugene Osawe" userId="ed2a50fb17d92812" providerId="LiveId" clId="{334D55DD-1DD4-439D-889B-E4D16EB688DA}" dt="2023-07-21T03:50:34.137" v="4590" actId="14100"/>
          <ac:spMkLst>
            <pc:docMk/>
            <pc:sldMk cId="137290470" sldId="372"/>
            <ac:spMk id="16" creationId="{938B750B-AF0A-FEAC-9BA3-AC87567D6ECC}"/>
          </ac:spMkLst>
        </pc:spChg>
        <pc:spChg chg="add mod">
          <ac:chgData name="Etinosa Eugene Osawe" userId="ed2a50fb17d92812" providerId="LiveId" clId="{334D55DD-1DD4-439D-889B-E4D16EB688DA}" dt="2023-07-21T04:35:30.306" v="4845" actId="1076"/>
          <ac:spMkLst>
            <pc:docMk/>
            <pc:sldMk cId="137290470" sldId="372"/>
            <ac:spMk id="17" creationId="{C78E41EA-6816-9B81-54E3-7A352FE53DE4}"/>
          </ac:spMkLst>
        </pc:spChg>
        <pc:spChg chg="add mod">
          <ac:chgData name="Etinosa Eugene Osawe" userId="ed2a50fb17d92812" providerId="LiveId" clId="{334D55DD-1DD4-439D-889B-E4D16EB688DA}" dt="2023-07-21T03:50:03.353" v="4582" actId="14100"/>
          <ac:spMkLst>
            <pc:docMk/>
            <pc:sldMk cId="137290470" sldId="372"/>
            <ac:spMk id="18" creationId="{E4688C26-43C4-89A2-E000-54F84036A592}"/>
          </ac:spMkLst>
        </pc:spChg>
        <pc:spChg chg="add mod">
          <ac:chgData name="Etinosa Eugene Osawe" userId="ed2a50fb17d92812" providerId="LiveId" clId="{334D55DD-1DD4-439D-889B-E4D16EB688DA}" dt="2023-07-21T04:35:14.452" v="4841" actId="1076"/>
          <ac:spMkLst>
            <pc:docMk/>
            <pc:sldMk cId="137290470" sldId="372"/>
            <ac:spMk id="19" creationId="{61339C21-17E0-B2E0-68CD-9820F4FEAE04}"/>
          </ac:spMkLst>
        </pc:spChg>
        <pc:spChg chg="add mod">
          <ac:chgData name="Etinosa Eugene Osawe" userId="ed2a50fb17d92812" providerId="LiveId" clId="{334D55DD-1DD4-439D-889B-E4D16EB688DA}" dt="2023-06-29T17:30:07.219" v="1396" actId="1076"/>
          <ac:spMkLst>
            <pc:docMk/>
            <pc:sldMk cId="137290470" sldId="372"/>
            <ac:spMk id="35" creationId="{AA8A2C68-C26D-482D-5EFC-CFB3210438A4}"/>
          </ac:spMkLst>
        </pc:spChg>
        <pc:picChg chg="add mod">
          <ac:chgData name="Etinosa Eugene Osawe" userId="ed2a50fb17d92812" providerId="LiveId" clId="{334D55DD-1DD4-439D-889B-E4D16EB688DA}" dt="2023-07-21T04:35:00.329" v="4837" actId="1076"/>
          <ac:picMkLst>
            <pc:docMk/>
            <pc:sldMk cId="137290470" sldId="372"/>
            <ac:picMk id="4" creationId="{7D7D2F1D-A34A-85C2-2175-5BC4EDDB800B}"/>
          </ac:picMkLst>
        </pc:picChg>
        <pc:picChg chg="add del mod">
          <ac:chgData name="Etinosa Eugene Osawe" userId="ed2a50fb17d92812" providerId="LiveId" clId="{334D55DD-1DD4-439D-889B-E4D16EB688DA}" dt="2023-07-21T04:34:51.592" v="4833" actId="478"/>
          <ac:picMkLst>
            <pc:docMk/>
            <pc:sldMk cId="137290470" sldId="372"/>
            <ac:picMk id="7" creationId="{A2B42120-B114-B03C-8B09-81FF24025A8D}"/>
          </ac:picMkLst>
        </pc:picChg>
        <pc:picChg chg="add mod">
          <ac:chgData name="Etinosa Eugene Osawe" userId="ed2a50fb17d92812" providerId="LiveId" clId="{334D55DD-1DD4-439D-889B-E4D16EB688DA}" dt="2023-07-21T03:50:11.891" v="4584" actId="1076"/>
          <ac:picMkLst>
            <pc:docMk/>
            <pc:sldMk cId="137290470" sldId="372"/>
            <ac:picMk id="9" creationId="{E3814867-7F13-59CA-8359-E7683F09559D}"/>
          </ac:picMkLst>
        </pc:picChg>
        <pc:picChg chg="add mod">
          <ac:chgData name="Etinosa Eugene Osawe" userId="ed2a50fb17d92812" providerId="LiveId" clId="{334D55DD-1DD4-439D-889B-E4D16EB688DA}" dt="2023-06-29T17:13:42.732" v="1174" actId="14100"/>
          <ac:picMkLst>
            <pc:docMk/>
            <pc:sldMk cId="137290470" sldId="372"/>
            <ac:picMk id="11" creationId="{47FC1E9C-8A42-3318-B837-4979943D5A1B}"/>
          </ac:picMkLst>
        </pc:picChg>
        <pc:picChg chg="add del mod">
          <ac:chgData name="Etinosa Eugene Osawe" userId="ed2a50fb17d92812" providerId="LiveId" clId="{334D55DD-1DD4-439D-889B-E4D16EB688DA}" dt="2023-06-29T17:30:52.707" v="1402" actId="478"/>
          <ac:picMkLst>
            <pc:docMk/>
            <pc:sldMk cId="137290470" sldId="372"/>
            <ac:picMk id="13" creationId="{3B91FD4D-80D5-1445-5F14-6C2B34033511}"/>
          </ac:picMkLst>
        </pc:picChg>
        <pc:picChg chg="add del mod">
          <ac:chgData name="Etinosa Eugene Osawe" userId="ed2a50fb17d92812" providerId="LiveId" clId="{334D55DD-1DD4-439D-889B-E4D16EB688DA}" dt="2023-06-29T17:30:40.100" v="1397" actId="478"/>
          <ac:picMkLst>
            <pc:docMk/>
            <pc:sldMk cId="137290470" sldId="372"/>
            <ac:picMk id="15" creationId="{F3511447-80FF-C241-4CD3-54B80E8881F3}"/>
          </ac:picMkLst>
        </pc:picChg>
        <pc:picChg chg="add mod">
          <ac:chgData name="Etinosa Eugene Osawe" userId="ed2a50fb17d92812" providerId="LiveId" clId="{334D55DD-1DD4-439D-889B-E4D16EB688DA}" dt="2023-06-29T17:30:47.284" v="1401" actId="1076"/>
          <ac:picMkLst>
            <pc:docMk/>
            <pc:sldMk cId="137290470" sldId="372"/>
            <ac:picMk id="37" creationId="{6708C35F-0C47-7F20-D67F-FC0F94E96300}"/>
          </ac:picMkLst>
        </pc:picChg>
        <pc:picChg chg="add mod">
          <ac:chgData name="Etinosa Eugene Osawe" userId="ed2a50fb17d92812" providerId="LiveId" clId="{334D55DD-1DD4-439D-889B-E4D16EB688DA}" dt="2023-06-29T17:31:21.716" v="1404" actId="1076"/>
          <ac:picMkLst>
            <pc:docMk/>
            <pc:sldMk cId="137290470" sldId="372"/>
            <ac:picMk id="39" creationId="{12287311-7B50-9659-CE0E-C2E90A29A4DC}"/>
          </ac:picMkLst>
        </pc:picChg>
        <pc:cxnChg chg="add mod">
          <ac:chgData name="Etinosa Eugene Osawe" userId="ed2a50fb17d92812" providerId="LiveId" clId="{334D55DD-1DD4-439D-889B-E4D16EB688DA}" dt="2023-07-21T04:35:36.379" v="4846" actId="14100"/>
          <ac:cxnSpMkLst>
            <pc:docMk/>
            <pc:sldMk cId="137290470" sldId="372"/>
            <ac:cxnSpMk id="20" creationId="{C49F7F82-3B03-9C5B-DB98-E5468A4EC3D9}"/>
          </ac:cxnSpMkLst>
        </pc:cxnChg>
        <pc:cxnChg chg="add mod">
          <ac:chgData name="Etinosa Eugene Osawe" userId="ed2a50fb17d92812" providerId="LiveId" clId="{334D55DD-1DD4-439D-889B-E4D16EB688DA}" dt="2023-07-21T04:35:41.508" v="4847" actId="14100"/>
          <ac:cxnSpMkLst>
            <pc:docMk/>
            <pc:sldMk cId="137290470" sldId="372"/>
            <ac:cxnSpMk id="24" creationId="{D61D133C-54E5-74C1-BF87-F8DD288ED43A}"/>
          </ac:cxnSpMkLst>
        </pc:cxnChg>
        <pc:cxnChg chg="add del mod">
          <ac:chgData name="Etinosa Eugene Osawe" userId="ed2a50fb17d92812" providerId="LiveId" clId="{334D55DD-1DD4-439D-889B-E4D16EB688DA}" dt="2023-06-29T17:29:02.521" v="1338" actId="478"/>
          <ac:cxnSpMkLst>
            <pc:docMk/>
            <pc:sldMk cId="137290470" sldId="372"/>
            <ac:cxnSpMk id="26" creationId="{726F0FE1-BCC2-B102-CBCA-5FC3A2EDE737}"/>
          </ac:cxnSpMkLst>
        </pc:cxnChg>
        <pc:cxnChg chg="add mod">
          <ac:chgData name="Etinosa Eugene Osawe" userId="ed2a50fb17d92812" providerId="LiveId" clId="{334D55DD-1DD4-439D-889B-E4D16EB688DA}" dt="2023-06-29T17:29:20.124" v="1343" actId="1076"/>
          <ac:cxnSpMkLst>
            <pc:docMk/>
            <pc:sldMk cId="137290470" sldId="372"/>
            <ac:cxnSpMk id="28" creationId="{1FE5FBD7-7A4B-6839-F2BA-1E4FC5DF0E44}"/>
          </ac:cxnSpMkLst>
        </pc:cxnChg>
        <pc:cxnChg chg="add mod">
          <ac:chgData name="Etinosa Eugene Osawe" userId="ed2a50fb17d92812" providerId="LiveId" clId="{334D55DD-1DD4-439D-889B-E4D16EB688DA}" dt="2023-06-29T17:29:23.177" v="1344" actId="1076"/>
          <ac:cxnSpMkLst>
            <pc:docMk/>
            <pc:sldMk cId="137290470" sldId="372"/>
            <ac:cxnSpMk id="32" creationId="{5D4C12FC-9F7B-F467-EBDB-B4B2F54F5F65}"/>
          </ac:cxnSpMkLst>
        </pc:cxnChg>
      </pc:sldChg>
      <pc:sldChg chg="addSp delSp modSp add mod">
        <pc:chgData name="Etinosa Eugene Osawe" userId="ed2a50fb17d92812" providerId="LiveId" clId="{334D55DD-1DD4-439D-889B-E4D16EB688DA}" dt="2023-06-29T17:38:55.081" v="1517" actId="6549"/>
        <pc:sldMkLst>
          <pc:docMk/>
          <pc:sldMk cId="2729874992" sldId="373"/>
        </pc:sldMkLst>
        <pc:spChg chg="del">
          <ac:chgData name="Etinosa Eugene Osawe" userId="ed2a50fb17d92812" providerId="LiveId" clId="{334D55DD-1DD4-439D-889B-E4D16EB688DA}" dt="2023-06-29T17:31:57.927" v="1407" actId="478"/>
          <ac:spMkLst>
            <pc:docMk/>
            <pc:sldMk cId="2729874992" sldId="373"/>
            <ac:spMk id="16" creationId="{938B750B-AF0A-FEAC-9BA3-AC87567D6ECC}"/>
          </ac:spMkLst>
        </pc:spChg>
        <pc:spChg chg="mod">
          <ac:chgData name="Etinosa Eugene Osawe" userId="ed2a50fb17d92812" providerId="LiveId" clId="{334D55DD-1DD4-439D-889B-E4D16EB688DA}" dt="2023-06-29T17:33:05.297" v="1425" actId="14100"/>
          <ac:spMkLst>
            <pc:docMk/>
            <pc:sldMk cId="2729874992" sldId="373"/>
            <ac:spMk id="17" creationId="{C78E41EA-6816-9B81-54E3-7A352FE53DE4}"/>
          </ac:spMkLst>
        </pc:spChg>
        <pc:spChg chg="del">
          <ac:chgData name="Etinosa Eugene Osawe" userId="ed2a50fb17d92812" providerId="LiveId" clId="{334D55DD-1DD4-439D-889B-E4D16EB688DA}" dt="2023-06-29T17:32:00.906" v="1409" actId="478"/>
          <ac:spMkLst>
            <pc:docMk/>
            <pc:sldMk cId="2729874992" sldId="373"/>
            <ac:spMk id="18" creationId="{E4688C26-43C4-89A2-E000-54F84036A592}"/>
          </ac:spMkLst>
        </pc:spChg>
        <pc:spChg chg="mod">
          <ac:chgData name="Etinosa Eugene Osawe" userId="ed2a50fb17d92812" providerId="LiveId" clId="{334D55DD-1DD4-439D-889B-E4D16EB688DA}" dt="2023-06-29T17:37:49.234" v="1482" actId="404"/>
          <ac:spMkLst>
            <pc:docMk/>
            <pc:sldMk cId="2729874992" sldId="373"/>
            <ac:spMk id="19" creationId="{61339C21-17E0-B2E0-68CD-9820F4FEAE04}"/>
          </ac:spMkLst>
        </pc:spChg>
        <pc:spChg chg="add mod">
          <ac:chgData name="Etinosa Eugene Osawe" userId="ed2a50fb17d92812" providerId="LiveId" clId="{334D55DD-1DD4-439D-889B-E4D16EB688DA}" dt="2023-06-29T17:38:55.081" v="1517" actId="6549"/>
          <ac:spMkLst>
            <pc:docMk/>
            <pc:sldMk cId="2729874992" sldId="373"/>
            <ac:spMk id="21" creationId="{8F7C35B7-7F3A-A2B2-4023-33D742AA1765}"/>
          </ac:spMkLst>
        </pc:spChg>
        <pc:spChg chg="mod">
          <ac:chgData name="Etinosa Eugene Osawe" userId="ed2a50fb17d92812" providerId="LiveId" clId="{334D55DD-1DD4-439D-889B-E4D16EB688DA}" dt="2023-06-29T17:38:38.550" v="1490" actId="14100"/>
          <ac:spMkLst>
            <pc:docMk/>
            <pc:sldMk cId="2729874992" sldId="373"/>
            <ac:spMk id="35" creationId="{AA8A2C68-C26D-482D-5EFC-CFB3210438A4}"/>
          </ac:spMkLst>
        </pc:spChg>
        <pc:picChg chg="add mod">
          <ac:chgData name="Etinosa Eugene Osawe" userId="ed2a50fb17d92812" providerId="LiveId" clId="{334D55DD-1DD4-439D-889B-E4D16EB688DA}" dt="2023-06-29T17:38:44.206" v="1493" actId="1076"/>
          <ac:picMkLst>
            <pc:docMk/>
            <pc:sldMk cId="2729874992" sldId="373"/>
            <ac:picMk id="6" creationId="{4A53C65F-5E09-3A99-338A-77ED554AE3C0}"/>
          </ac:picMkLst>
        </pc:picChg>
        <pc:picChg chg="del mod">
          <ac:chgData name="Etinosa Eugene Osawe" userId="ed2a50fb17d92812" providerId="LiveId" clId="{334D55DD-1DD4-439D-889B-E4D16EB688DA}" dt="2023-06-29T17:33:07.373" v="1426" actId="478"/>
          <ac:picMkLst>
            <pc:docMk/>
            <pc:sldMk cId="2729874992" sldId="373"/>
            <ac:picMk id="7" creationId="{A2B42120-B114-B03C-8B09-81FF24025A8D}"/>
          </ac:picMkLst>
        </pc:picChg>
        <pc:picChg chg="del">
          <ac:chgData name="Etinosa Eugene Osawe" userId="ed2a50fb17d92812" providerId="LiveId" clId="{334D55DD-1DD4-439D-889B-E4D16EB688DA}" dt="2023-06-29T17:31:56.017" v="1406" actId="478"/>
          <ac:picMkLst>
            <pc:docMk/>
            <pc:sldMk cId="2729874992" sldId="373"/>
            <ac:picMk id="9" creationId="{E3814867-7F13-59CA-8359-E7683F09559D}"/>
          </ac:picMkLst>
        </pc:picChg>
        <pc:picChg chg="del">
          <ac:chgData name="Etinosa Eugene Osawe" userId="ed2a50fb17d92812" providerId="LiveId" clId="{334D55DD-1DD4-439D-889B-E4D16EB688DA}" dt="2023-06-29T17:31:58.853" v="1408" actId="478"/>
          <ac:picMkLst>
            <pc:docMk/>
            <pc:sldMk cId="2729874992" sldId="373"/>
            <ac:picMk id="11" creationId="{47FC1E9C-8A42-3318-B837-4979943D5A1B}"/>
          </ac:picMkLst>
        </pc:picChg>
        <pc:picChg chg="add mod">
          <ac:chgData name="Etinosa Eugene Osawe" userId="ed2a50fb17d92812" providerId="LiveId" clId="{334D55DD-1DD4-439D-889B-E4D16EB688DA}" dt="2023-06-29T17:38:29.407" v="1488" actId="1076"/>
          <ac:picMkLst>
            <pc:docMk/>
            <pc:sldMk cId="2729874992" sldId="373"/>
            <ac:picMk id="15" creationId="{73ECD9B8-98D1-340D-3E23-15F1C2A83BF8}"/>
          </ac:picMkLst>
        </pc:picChg>
        <pc:picChg chg="mod">
          <ac:chgData name="Etinosa Eugene Osawe" userId="ed2a50fb17d92812" providerId="LiveId" clId="{334D55DD-1DD4-439D-889B-E4D16EB688DA}" dt="2023-06-29T17:32:39.681" v="1419" actId="1076"/>
          <ac:picMkLst>
            <pc:docMk/>
            <pc:sldMk cId="2729874992" sldId="373"/>
            <ac:picMk id="37" creationId="{6708C35F-0C47-7F20-D67F-FC0F94E96300}"/>
          </ac:picMkLst>
        </pc:picChg>
        <pc:picChg chg="mod">
          <ac:chgData name="Etinosa Eugene Osawe" userId="ed2a50fb17d92812" providerId="LiveId" clId="{334D55DD-1DD4-439D-889B-E4D16EB688DA}" dt="2023-06-29T17:32:41.320" v="1420" actId="1076"/>
          <ac:picMkLst>
            <pc:docMk/>
            <pc:sldMk cId="2729874992" sldId="373"/>
            <ac:picMk id="39" creationId="{12287311-7B50-9659-CE0E-C2E90A29A4DC}"/>
          </ac:picMkLst>
        </pc:picChg>
        <pc:cxnChg chg="mod">
          <ac:chgData name="Etinosa Eugene Osawe" userId="ed2a50fb17d92812" providerId="LiveId" clId="{334D55DD-1DD4-439D-889B-E4D16EB688DA}" dt="2023-06-29T17:33:17.318" v="1428" actId="1076"/>
          <ac:cxnSpMkLst>
            <pc:docMk/>
            <pc:sldMk cId="2729874992" sldId="373"/>
            <ac:cxnSpMk id="20" creationId="{C49F7F82-3B03-9C5B-DB98-E5468A4EC3D9}"/>
          </ac:cxnSpMkLst>
        </pc:cxnChg>
        <pc:cxnChg chg="mod">
          <ac:chgData name="Etinosa Eugene Osawe" userId="ed2a50fb17d92812" providerId="LiveId" clId="{334D55DD-1DD4-439D-889B-E4D16EB688DA}" dt="2023-06-29T17:36:33.468" v="1437" actId="14100"/>
          <ac:cxnSpMkLst>
            <pc:docMk/>
            <pc:sldMk cId="2729874992" sldId="373"/>
            <ac:cxnSpMk id="24" creationId="{D61D133C-54E5-74C1-BF87-F8DD288ED43A}"/>
          </ac:cxnSpMkLst>
        </pc:cxnChg>
        <pc:cxnChg chg="add del mod">
          <ac:chgData name="Etinosa Eugene Osawe" userId="ed2a50fb17d92812" providerId="LiveId" clId="{334D55DD-1DD4-439D-889B-E4D16EB688DA}" dt="2023-06-29T17:38:05.674" v="1486" actId="14100"/>
          <ac:cxnSpMkLst>
            <pc:docMk/>
            <pc:sldMk cId="2729874992" sldId="373"/>
            <ac:cxnSpMk id="28" creationId="{1FE5FBD7-7A4B-6839-F2BA-1E4FC5DF0E44}"/>
          </ac:cxnSpMkLst>
        </pc:cxnChg>
        <pc:cxnChg chg="del">
          <ac:chgData name="Etinosa Eugene Osawe" userId="ed2a50fb17d92812" providerId="LiveId" clId="{334D55DD-1DD4-439D-889B-E4D16EB688DA}" dt="2023-06-29T17:36:19.020" v="1432" actId="478"/>
          <ac:cxnSpMkLst>
            <pc:docMk/>
            <pc:sldMk cId="2729874992" sldId="373"/>
            <ac:cxnSpMk id="32" creationId="{5D4C12FC-9F7B-F467-EBDB-B4B2F54F5F65}"/>
          </ac:cxnSpMkLst>
        </pc:cxnChg>
      </pc:sldChg>
      <pc:sldChg chg="modSp add mod ord">
        <pc:chgData name="Etinosa Eugene Osawe" userId="ed2a50fb17d92812" providerId="LiveId" clId="{334D55DD-1DD4-439D-889B-E4D16EB688DA}" dt="2023-07-21T04:37:10.330" v="4860" actId="20577"/>
        <pc:sldMkLst>
          <pc:docMk/>
          <pc:sldMk cId="3524779837" sldId="374"/>
        </pc:sldMkLst>
        <pc:spChg chg="mod">
          <ac:chgData name="Etinosa Eugene Osawe" userId="ed2a50fb17d92812" providerId="LiveId" clId="{334D55DD-1DD4-439D-889B-E4D16EB688DA}" dt="2023-06-29T17:46:36.429" v="1661" actId="6549"/>
          <ac:spMkLst>
            <pc:docMk/>
            <pc:sldMk cId="3524779837" sldId="374"/>
            <ac:spMk id="2" creationId="{F18F85AB-AD3F-44E3-FE3D-DA60AC8F9992}"/>
          </ac:spMkLst>
        </pc:spChg>
        <pc:spChg chg="mod">
          <ac:chgData name="Etinosa Eugene Osawe" userId="ed2a50fb17d92812" providerId="LiveId" clId="{334D55DD-1DD4-439D-889B-E4D16EB688DA}" dt="2023-07-21T04:37:10.330" v="4860" actId="20577"/>
          <ac:spMkLst>
            <pc:docMk/>
            <pc:sldMk cId="3524779837" sldId="374"/>
            <ac:spMk id="3" creationId="{0A52F150-BCAC-6D32-5251-96A79F73138C}"/>
          </ac:spMkLst>
        </pc:spChg>
      </pc:sldChg>
      <pc:sldChg chg="addSp delSp modSp add del mod">
        <pc:chgData name="Etinosa Eugene Osawe" userId="ed2a50fb17d92812" providerId="LiveId" clId="{334D55DD-1DD4-439D-889B-E4D16EB688DA}" dt="2023-07-21T04:48:03.961" v="5191" actId="20577"/>
        <pc:sldMkLst>
          <pc:docMk/>
          <pc:sldMk cId="2095064362" sldId="375"/>
        </pc:sldMkLst>
        <pc:spChg chg="mod">
          <ac:chgData name="Etinosa Eugene Osawe" userId="ed2a50fb17d92812" providerId="LiveId" clId="{334D55DD-1DD4-439D-889B-E4D16EB688DA}" dt="2023-07-21T04:48:03.961" v="5191" actId="20577"/>
          <ac:spMkLst>
            <pc:docMk/>
            <pc:sldMk cId="2095064362" sldId="375"/>
            <ac:spMk id="3" creationId="{0A52F150-BCAC-6D32-5251-96A79F73138C}"/>
          </ac:spMkLst>
        </pc:spChg>
        <pc:picChg chg="add mod">
          <ac:chgData name="Etinosa Eugene Osawe" userId="ed2a50fb17d92812" providerId="LiveId" clId="{334D55DD-1DD4-439D-889B-E4D16EB688DA}" dt="2023-07-21T04:39:13.543" v="4876" actId="1076"/>
          <ac:picMkLst>
            <pc:docMk/>
            <pc:sldMk cId="2095064362" sldId="375"/>
            <ac:picMk id="4" creationId="{2B34B638-62E3-881B-23DE-56882A667CCF}"/>
          </ac:picMkLst>
        </pc:picChg>
        <pc:picChg chg="del">
          <ac:chgData name="Etinosa Eugene Osawe" userId="ed2a50fb17d92812" providerId="LiveId" clId="{334D55DD-1DD4-439D-889B-E4D16EB688DA}" dt="2023-07-21T04:38:59.603" v="4871" actId="478"/>
          <ac:picMkLst>
            <pc:docMk/>
            <pc:sldMk cId="2095064362" sldId="375"/>
            <ac:picMk id="5" creationId="{CEE3074F-9FF5-42A9-0821-94DA4E4DA9BF}"/>
          </ac:picMkLst>
        </pc:picChg>
      </pc:sldChg>
      <pc:sldChg chg="add">
        <pc:chgData name="Etinosa Eugene Osawe" userId="ed2a50fb17d92812" providerId="LiveId" clId="{334D55DD-1DD4-439D-889B-E4D16EB688DA}" dt="2023-07-06T01:36:30.428" v="2438" actId="2890"/>
        <pc:sldMkLst>
          <pc:docMk/>
          <pc:sldMk cId="3902607097" sldId="376"/>
        </pc:sldMkLst>
      </pc:sldChg>
      <pc:sldChg chg="addSp delSp modSp add mod">
        <pc:chgData name="Etinosa Eugene Osawe" userId="ed2a50fb17d92812" providerId="LiveId" clId="{334D55DD-1DD4-439D-889B-E4D16EB688DA}" dt="2023-07-18T14:15:10.731" v="3300" actId="14100"/>
        <pc:sldMkLst>
          <pc:docMk/>
          <pc:sldMk cId="1408653444" sldId="377"/>
        </pc:sldMkLst>
        <pc:spChg chg="mod">
          <ac:chgData name="Etinosa Eugene Osawe" userId="ed2a50fb17d92812" providerId="LiveId" clId="{334D55DD-1DD4-439D-889B-E4D16EB688DA}" dt="2023-07-18T14:15:05.165" v="3299" actId="403"/>
          <ac:spMkLst>
            <pc:docMk/>
            <pc:sldMk cId="1408653444" sldId="377"/>
            <ac:spMk id="4" creationId="{CC957B3B-6FD3-6831-0D72-077F7E555985}"/>
          </ac:spMkLst>
        </pc:spChg>
        <pc:spChg chg="mod">
          <ac:chgData name="Etinosa Eugene Osawe" userId="ed2a50fb17d92812" providerId="LiveId" clId="{334D55DD-1DD4-439D-889B-E4D16EB688DA}" dt="2023-07-18T05:04:09.417" v="3289" actId="403"/>
          <ac:spMkLst>
            <pc:docMk/>
            <pc:sldMk cId="1408653444" sldId="377"/>
            <ac:spMk id="16" creationId="{9FE77885-2445-0BD3-02DF-4722505A9534}"/>
          </ac:spMkLst>
        </pc:spChg>
        <pc:spChg chg="mod">
          <ac:chgData name="Etinosa Eugene Osawe" userId="ed2a50fb17d92812" providerId="LiveId" clId="{334D55DD-1DD4-439D-889B-E4D16EB688DA}" dt="2023-07-18T05:04:23.140" v="3291" actId="404"/>
          <ac:spMkLst>
            <pc:docMk/>
            <pc:sldMk cId="1408653444" sldId="377"/>
            <ac:spMk id="19" creationId="{3756161D-F479-1678-915D-449FCA1259CE}"/>
          </ac:spMkLst>
        </pc:spChg>
        <pc:picChg chg="add mod">
          <ac:chgData name="Etinosa Eugene Osawe" userId="ed2a50fb17d92812" providerId="LiveId" clId="{334D55DD-1DD4-439D-889B-E4D16EB688DA}" dt="2023-07-18T14:14:54.194" v="3295" actId="1076"/>
          <ac:picMkLst>
            <pc:docMk/>
            <pc:sldMk cId="1408653444" sldId="377"/>
            <ac:picMk id="5" creationId="{C6CA8C5D-EA6D-F12C-4311-A6C61CE60D4B}"/>
          </ac:picMkLst>
        </pc:picChg>
        <pc:picChg chg="del">
          <ac:chgData name="Etinosa Eugene Osawe" userId="ed2a50fb17d92812" providerId="LiveId" clId="{334D55DD-1DD4-439D-889B-E4D16EB688DA}" dt="2023-07-18T14:14:47.885" v="3292" actId="478"/>
          <ac:picMkLst>
            <pc:docMk/>
            <pc:sldMk cId="1408653444" sldId="377"/>
            <ac:picMk id="22" creationId="{6FC23B94-6817-C12C-90AB-137CFE1D5426}"/>
          </ac:picMkLst>
        </pc:picChg>
        <pc:cxnChg chg="mod">
          <ac:chgData name="Etinosa Eugene Osawe" userId="ed2a50fb17d92812" providerId="LiveId" clId="{334D55DD-1DD4-439D-889B-E4D16EB688DA}" dt="2023-07-18T14:15:10.731" v="3300" actId="14100"/>
          <ac:cxnSpMkLst>
            <pc:docMk/>
            <pc:sldMk cId="1408653444" sldId="377"/>
            <ac:cxnSpMk id="13" creationId="{917EC768-5D21-EB8C-68B6-1093AB96D593}"/>
          </ac:cxnSpMkLst>
        </pc:cxnChg>
      </pc:sldChg>
      <pc:sldChg chg="delSp modSp add mod">
        <pc:chgData name="Etinosa Eugene Osawe" userId="ed2a50fb17d92812" providerId="LiveId" clId="{334D55DD-1DD4-439D-889B-E4D16EB688DA}" dt="2023-07-21T02:39:00.568" v="3353" actId="20577"/>
        <pc:sldMkLst>
          <pc:docMk/>
          <pc:sldMk cId="1713045511" sldId="378"/>
        </pc:sldMkLst>
        <pc:spChg chg="mod">
          <ac:chgData name="Etinosa Eugene Osawe" userId="ed2a50fb17d92812" providerId="LiveId" clId="{334D55DD-1DD4-439D-889B-E4D16EB688DA}" dt="2023-07-21T02:32:19.933" v="3325" actId="20577"/>
          <ac:spMkLst>
            <pc:docMk/>
            <pc:sldMk cId="1713045511" sldId="378"/>
            <ac:spMk id="2" creationId="{00000000-0000-0000-0000-000000000000}"/>
          </ac:spMkLst>
        </pc:spChg>
        <pc:spChg chg="mod">
          <ac:chgData name="Etinosa Eugene Osawe" userId="ed2a50fb17d92812" providerId="LiveId" clId="{334D55DD-1DD4-439D-889B-E4D16EB688DA}" dt="2023-07-21T02:39:00.568" v="3353" actId="20577"/>
          <ac:spMkLst>
            <pc:docMk/>
            <pc:sldMk cId="1713045511" sldId="378"/>
            <ac:spMk id="5" creationId="{00000000-0000-0000-0000-000000000000}"/>
          </ac:spMkLst>
        </pc:spChg>
        <pc:picChg chg="del">
          <ac:chgData name="Etinosa Eugene Osawe" userId="ed2a50fb17d92812" providerId="LiveId" clId="{334D55DD-1DD4-439D-889B-E4D16EB688DA}" dt="2023-07-18T04:52:51.105" v="3000" actId="478"/>
          <ac:picMkLst>
            <pc:docMk/>
            <pc:sldMk cId="1713045511" sldId="378"/>
            <ac:picMk id="4" creationId="{D37BBB37-AA1D-8A52-CAE3-CA4A81739461}"/>
          </ac:picMkLst>
        </pc:picChg>
      </pc:sldChg>
      <pc:sldChg chg="new add del">
        <pc:chgData name="Etinosa Eugene Osawe" userId="ed2a50fb17d92812" providerId="LiveId" clId="{334D55DD-1DD4-439D-889B-E4D16EB688DA}" dt="2023-07-21T04:38:48.180" v="4869" actId="47"/>
        <pc:sldMkLst>
          <pc:docMk/>
          <pc:sldMk cId="3602900056" sldId="379"/>
        </pc:sldMkLst>
      </pc:sldChg>
      <pc:sldChg chg="addSp delSp modSp add mod">
        <pc:chgData name="Etinosa Eugene Osawe" userId="ed2a50fb17d92812" providerId="LiveId" clId="{334D55DD-1DD4-439D-889B-E4D16EB688DA}" dt="2023-07-21T04:38:47.662" v="4868" actId="1076"/>
        <pc:sldMkLst>
          <pc:docMk/>
          <pc:sldMk cId="2450430706" sldId="380"/>
        </pc:sldMkLst>
        <pc:spChg chg="del mod">
          <ac:chgData name="Etinosa Eugene Osawe" userId="ed2a50fb17d92812" providerId="LiveId" clId="{334D55DD-1DD4-439D-889B-E4D16EB688DA}" dt="2023-07-18T14:54:01.369" v="3309" actId="22"/>
          <ac:spMkLst>
            <pc:docMk/>
            <pc:sldMk cId="2450430706" sldId="380"/>
            <ac:spMk id="3" creationId="{0A52F150-BCAC-6D32-5251-96A79F73138C}"/>
          </ac:spMkLst>
        </pc:spChg>
        <pc:picChg chg="del">
          <ac:chgData name="Etinosa Eugene Osawe" userId="ed2a50fb17d92812" providerId="LiveId" clId="{334D55DD-1DD4-439D-889B-E4D16EB688DA}" dt="2023-07-18T14:53:52.420" v="3306" actId="478"/>
          <ac:picMkLst>
            <pc:docMk/>
            <pc:sldMk cId="2450430706" sldId="380"/>
            <ac:picMk id="5" creationId="{CEE3074F-9FF5-42A9-0821-94DA4E4DA9BF}"/>
          </ac:picMkLst>
        </pc:picChg>
        <pc:picChg chg="add del">
          <ac:chgData name="Etinosa Eugene Osawe" userId="ed2a50fb17d92812" providerId="LiveId" clId="{334D55DD-1DD4-439D-889B-E4D16EB688DA}" dt="2023-07-18T14:53:47.636" v="3304" actId="22"/>
          <ac:picMkLst>
            <pc:docMk/>
            <pc:sldMk cId="2450430706" sldId="380"/>
            <ac:picMk id="6" creationId="{A0CB80FD-F46B-3B65-E6FF-121C4BAC5C11}"/>
          </ac:picMkLst>
        </pc:picChg>
        <pc:picChg chg="add mod ord">
          <ac:chgData name="Etinosa Eugene Osawe" userId="ed2a50fb17d92812" providerId="LiveId" clId="{334D55DD-1DD4-439D-889B-E4D16EB688DA}" dt="2023-07-21T04:38:47.662" v="4868" actId="1076"/>
          <ac:picMkLst>
            <pc:docMk/>
            <pc:sldMk cId="2450430706" sldId="380"/>
            <ac:picMk id="8" creationId="{432FCF5B-C385-428A-6E30-22D21AE7957C}"/>
          </ac:picMkLst>
        </pc:picChg>
      </pc:sldChg>
    </pc:docChg>
  </pc:docChgLst>
  <pc:docChgLst>
    <pc:chgData name="Weifeng Xu" userId="e7aed605-a3dd-4d5a-a692-a87037af107b" providerId="ADAL" clId="{3EBE61F7-4CDD-4BA9-89C9-75D60D411D69}"/>
    <pc:docChg chg="undo custSel addSld delSld modSld sldOrd">
      <pc:chgData name="Weifeng Xu" userId="e7aed605-a3dd-4d5a-a692-a87037af107b" providerId="ADAL" clId="{3EBE61F7-4CDD-4BA9-89C9-75D60D411D69}" dt="2023-10-13T02:21:54.044" v="10132" actId="1076"/>
      <pc:docMkLst>
        <pc:docMk/>
      </pc:docMkLst>
      <pc:sldChg chg="modSp mod modNotesTx">
        <pc:chgData name="Weifeng Xu" userId="e7aed605-a3dd-4d5a-a692-a87037af107b" providerId="ADAL" clId="{3EBE61F7-4CDD-4BA9-89C9-75D60D411D69}" dt="2023-08-22T01:46:24.650" v="6152"/>
        <pc:sldMkLst>
          <pc:docMk/>
          <pc:sldMk cId="162022530" sldId="256"/>
        </pc:sldMkLst>
        <pc:spChg chg="mod">
          <ac:chgData name="Weifeng Xu" userId="e7aed605-a3dd-4d5a-a692-a87037af107b" providerId="ADAL" clId="{3EBE61F7-4CDD-4BA9-89C9-75D60D411D69}" dt="2023-08-14T20:50:00.680" v="1036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3EBE61F7-4CDD-4BA9-89C9-75D60D411D69}" dt="2023-08-15T19:46:06.932" v="1192" actId="404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3EBE61F7-4CDD-4BA9-89C9-75D60D411D69}" dt="2023-08-15T19:09:49.678" v="1119" actId="47"/>
        <pc:sldMkLst>
          <pc:docMk/>
          <pc:sldMk cId="3012256057" sldId="311"/>
        </pc:sldMkLst>
      </pc:sldChg>
      <pc:sldChg chg="del">
        <pc:chgData name="Weifeng Xu" userId="e7aed605-a3dd-4d5a-a692-a87037af107b" providerId="ADAL" clId="{3EBE61F7-4CDD-4BA9-89C9-75D60D411D69}" dt="2023-08-15T19:09:50.370" v="1127" actId="47"/>
        <pc:sldMkLst>
          <pc:docMk/>
          <pc:sldMk cId="1951342122" sldId="316"/>
        </pc:sldMkLst>
      </pc:sldChg>
      <pc:sldChg chg="del">
        <pc:chgData name="Weifeng Xu" userId="e7aed605-a3dd-4d5a-a692-a87037af107b" providerId="ADAL" clId="{3EBE61F7-4CDD-4BA9-89C9-75D60D411D69}" dt="2023-08-15T19:09:49.834" v="1123" actId="47"/>
        <pc:sldMkLst>
          <pc:docMk/>
          <pc:sldMk cId="3650551" sldId="317"/>
        </pc:sldMkLst>
      </pc:sldChg>
      <pc:sldChg chg="del">
        <pc:chgData name="Weifeng Xu" userId="e7aed605-a3dd-4d5a-a692-a87037af107b" providerId="ADAL" clId="{3EBE61F7-4CDD-4BA9-89C9-75D60D411D69}" dt="2023-08-15T19:09:52.261" v="1145" actId="47"/>
        <pc:sldMkLst>
          <pc:docMk/>
          <pc:sldMk cId="3046752076" sldId="320"/>
        </pc:sldMkLst>
      </pc:sldChg>
      <pc:sldChg chg="del">
        <pc:chgData name="Weifeng Xu" userId="e7aed605-a3dd-4d5a-a692-a87037af107b" providerId="ADAL" clId="{3EBE61F7-4CDD-4BA9-89C9-75D60D411D69}" dt="2023-08-15T19:09:53.253" v="1152" actId="47"/>
        <pc:sldMkLst>
          <pc:docMk/>
          <pc:sldMk cId="3773399687" sldId="321"/>
        </pc:sldMkLst>
      </pc:sldChg>
      <pc:sldChg chg="del">
        <pc:chgData name="Weifeng Xu" userId="e7aed605-a3dd-4d5a-a692-a87037af107b" providerId="ADAL" clId="{3EBE61F7-4CDD-4BA9-89C9-75D60D411D69}" dt="2023-08-15T19:09:50.978" v="1131" actId="47"/>
        <pc:sldMkLst>
          <pc:docMk/>
          <pc:sldMk cId="542082655" sldId="322"/>
        </pc:sldMkLst>
      </pc:sldChg>
      <pc:sldChg chg="del">
        <pc:chgData name="Weifeng Xu" userId="e7aed605-a3dd-4d5a-a692-a87037af107b" providerId="ADAL" clId="{3EBE61F7-4CDD-4BA9-89C9-75D60D411D69}" dt="2023-08-15T19:09:51.217" v="1138" actId="47"/>
        <pc:sldMkLst>
          <pc:docMk/>
          <pc:sldMk cId="3957750068" sldId="323"/>
        </pc:sldMkLst>
      </pc:sldChg>
      <pc:sldChg chg="del">
        <pc:chgData name="Weifeng Xu" userId="e7aed605-a3dd-4d5a-a692-a87037af107b" providerId="ADAL" clId="{3EBE61F7-4CDD-4BA9-89C9-75D60D411D69}" dt="2023-08-15T19:09:51.079" v="1134" actId="47"/>
        <pc:sldMkLst>
          <pc:docMk/>
          <pc:sldMk cId="104989558" sldId="325"/>
        </pc:sldMkLst>
      </pc:sldChg>
      <pc:sldChg chg="del">
        <pc:chgData name="Weifeng Xu" userId="e7aed605-a3dd-4d5a-a692-a87037af107b" providerId="ADAL" clId="{3EBE61F7-4CDD-4BA9-89C9-75D60D411D69}" dt="2023-08-15T19:09:51.592" v="1139" actId="47"/>
        <pc:sldMkLst>
          <pc:docMk/>
          <pc:sldMk cId="1653491081" sldId="326"/>
        </pc:sldMkLst>
      </pc:sldChg>
      <pc:sldChg chg="del">
        <pc:chgData name="Weifeng Xu" userId="e7aed605-a3dd-4d5a-a692-a87037af107b" providerId="ADAL" clId="{3EBE61F7-4CDD-4BA9-89C9-75D60D411D69}" dt="2023-08-15T19:09:51.145" v="1136" actId="47"/>
        <pc:sldMkLst>
          <pc:docMk/>
          <pc:sldMk cId="1893169013" sldId="327"/>
        </pc:sldMkLst>
      </pc:sldChg>
      <pc:sldChg chg="del">
        <pc:chgData name="Weifeng Xu" userId="e7aed605-a3dd-4d5a-a692-a87037af107b" providerId="ADAL" clId="{3EBE61F7-4CDD-4BA9-89C9-75D60D411D69}" dt="2023-08-15T19:09:52.167" v="1142" actId="47"/>
        <pc:sldMkLst>
          <pc:docMk/>
          <pc:sldMk cId="3789465086" sldId="328"/>
        </pc:sldMkLst>
      </pc:sldChg>
      <pc:sldChg chg="del">
        <pc:chgData name="Weifeng Xu" userId="e7aed605-a3dd-4d5a-a692-a87037af107b" providerId="ADAL" clId="{3EBE61F7-4CDD-4BA9-89C9-75D60D411D69}" dt="2023-08-15T19:09:52.198" v="1143" actId="47"/>
        <pc:sldMkLst>
          <pc:docMk/>
          <pc:sldMk cId="4141622478" sldId="329"/>
        </pc:sldMkLst>
      </pc:sldChg>
      <pc:sldChg chg="del">
        <pc:chgData name="Weifeng Xu" userId="e7aed605-a3dd-4d5a-a692-a87037af107b" providerId="ADAL" clId="{3EBE61F7-4CDD-4BA9-89C9-75D60D411D69}" dt="2023-08-15T19:09:49.869" v="1124" actId="47"/>
        <pc:sldMkLst>
          <pc:docMk/>
          <pc:sldMk cId="656887406" sldId="330"/>
        </pc:sldMkLst>
      </pc:sldChg>
      <pc:sldChg chg="del">
        <pc:chgData name="Weifeng Xu" userId="e7aed605-a3dd-4d5a-a692-a87037af107b" providerId="ADAL" clId="{3EBE61F7-4CDD-4BA9-89C9-75D60D411D69}" dt="2023-08-15T19:09:49.935" v="1126" actId="47"/>
        <pc:sldMkLst>
          <pc:docMk/>
          <pc:sldMk cId="2961798655" sldId="332"/>
        </pc:sldMkLst>
      </pc:sldChg>
      <pc:sldChg chg="del">
        <pc:chgData name="Weifeng Xu" userId="e7aed605-a3dd-4d5a-a692-a87037af107b" providerId="ADAL" clId="{3EBE61F7-4CDD-4BA9-89C9-75D60D411D69}" dt="2023-08-15T19:09:49.902" v="1125" actId="47"/>
        <pc:sldMkLst>
          <pc:docMk/>
          <pc:sldMk cId="3164040831" sldId="333"/>
        </pc:sldMkLst>
      </pc:sldChg>
      <pc:sldChg chg="del">
        <pc:chgData name="Weifeng Xu" userId="e7aed605-a3dd-4d5a-a692-a87037af107b" providerId="ADAL" clId="{3EBE61F7-4CDD-4BA9-89C9-75D60D411D69}" dt="2023-08-15T19:09:50.944" v="1130" actId="47"/>
        <pc:sldMkLst>
          <pc:docMk/>
          <pc:sldMk cId="3999187356" sldId="334"/>
        </pc:sldMkLst>
      </pc:sldChg>
      <pc:sldChg chg="del">
        <pc:chgData name="Weifeng Xu" userId="e7aed605-a3dd-4d5a-a692-a87037af107b" providerId="ADAL" clId="{3EBE61F7-4CDD-4BA9-89C9-75D60D411D69}" dt="2023-08-15T19:09:50.868" v="1128" actId="47"/>
        <pc:sldMkLst>
          <pc:docMk/>
          <pc:sldMk cId="3153502286" sldId="335"/>
        </pc:sldMkLst>
      </pc:sldChg>
      <pc:sldChg chg="del">
        <pc:chgData name="Weifeng Xu" userId="e7aed605-a3dd-4d5a-a692-a87037af107b" providerId="ADAL" clId="{3EBE61F7-4CDD-4BA9-89C9-75D60D411D69}" dt="2023-08-15T19:09:50.913" v="1129" actId="47"/>
        <pc:sldMkLst>
          <pc:docMk/>
          <pc:sldMk cId="3846209353" sldId="337"/>
        </pc:sldMkLst>
      </pc:sldChg>
      <pc:sldChg chg="del">
        <pc:chgData name="Weifeng Xu" userId="e7aed605-a3dd-4d5a-a692-a87037af107b" providerId="ADAL" clId="{3EBE61F7-4CDD-4BA9-89C9-75D60D411D69}" dt="2023-08-15T19:09:54.947" v="1169" actId="47"/>
        <pc:sldMkLst>
          <pc:docMk/>
          <pc:sldMk cId="343197648" sldId="338"/>
        </pc:sldMkLst>
      </pc:sldChg>
      <pc:sldChg chg="del">
        <pc:chgData name="Weifeng Xu" userId="e7aed605-a3dd-4d5a-a692-a87037af107b" providerId="ADAL" clId="{3EBE61F7-4CDD-4BA9-89C9-75D60D411D69}" dt="2023-08-15T19:09:52.228" v="1144" actId="47"/>
        <pc:sldMkLst>
          <pc:docMk/>
          <pc:sldMk cId="2827860148" sldId="339"/>
        </pc:sldMkLst>
      </pc:sldChg>
      <pc:sldChg chg="del">
        <pc:chgData name="Weifeng Xu" userId="e7aed605-a3dd-4d5a-a692-a87037af107b" providerId="ADAL" clId="{3EBE61F7-4CDD-4BA9-89C9-75D60D411D69}" dt="2023-08-15T19:09:49.798" v="1122" actId="47"/>
        <pc:sldMkLst>
          <pc:docMk/>
          <pc:sldMk cId="492559847" sldId="340"/>
        </pc:sldMkLst>
      </pc:sldChg>
      <pc:sldChg chg="del">
        <pc:chgData name="Weifeng Xu" userId="e7aed605-a3dd-4d5a-a692-a87037af107b" providerId="ADAL" clId="{3EBE61F7-4CDD-4BA9-89C9-75D60D411D69}" dt="2023-08-15T19:09:49.716" v="1120" actId="47"/>
        <pc:sldMkLst>
          <pc:docMk/>
          <pc:sldMk cId="2793284331" sldId="341"/>
        </pc:sldMkLst>
      </pc:sldChg>
      <pc:sldChg chg="del">
        <pc:chgData name="Weifeng Xu" userId="e7aed605-a3dd-4d5a-a692-a87037af107b" providerId="ADAL" clId="{3EBE61F7-4CDD-4BA9-89C9-75D60D411D69}" dt="2023-08-15T19:09:49.757" v="1121" actId="47"/>
        <pc:sldMkLst>
          <pc:docMk/>
          <pc:sldMk cId="841791732" sldId="342"/>
        </pc:sldMkLst>
      </pc:sldChg>
      <pc:sldChg chg="del">
        <pc:chgData name="Weifeng Xu" userId="e7aed605-a3dd-4d5a-a692-a87037af107b" providerId="ADAL" clId="{3EBE61F7-4CDD-4BA9-89C9-75D60D411D69}" dt="2023-08-15T19:09:53.314" v="1154" actId="47"/>
        <pc:sldMkLst>
          <pc:docMk/>
          <pc:sldMk cId="1612027936" sldId="345"/>
        </pc:sldMkLst>
      </pc:sldChg>
      <pc:sldChg chg="del">
        <pc:chgData name="Weifeng Xu" userId="e7aed605-a3dd-4d5a-a692-a87037af107b" providerId="ADAL" clId="{3EBE61F7-4CDD-4BA9-89C9-75D60D411D69}" dt="2023-08-15T19:09:53.378" v="1156" actId="47"/>
        <pc:sldMkLst>
          <pc:docMk/>
          <pc:sldMk cId="2618472218" sldId="347"/>
        </pc:sldMkLst>
      </pc:sldChg>
      <pc:sldChg chg="del">
        <pc:chgData name="Weifeng Xu" userId="e7aed605-a3dd-4d5a-a692-a87037af107b" providerId="ADAL" clId="{3EBE61F7-4CDD-4BA9-89C9-75D60D411D69}" dt="2023-08-15T19:09:54.360" v="1160" actId="47"/>
        <pc:sldMkLst>
          <pc:docMk/>
          <pc:sldMk cId="3403361272" sldId="348"/>
        </pc:sldMkLst>
      </pc:sldChg>
      <pc:sldChg chg="del">
        <pc:chgData name="Weifeng Xu" userId="e7aed605-a3dd-4d5a-a692-a87037af107b" providerId="ADAL" clId="{3EBE61F7-4CDD-4BA9-89C9-75D60D411D69}" dt="2023-08-15T19:09:52.401" v="1149" actId="47"/>
        <pc:sldMkLst>
          <pc:docMk/>
          <pc:sldMk cId="4215357622" sldId="350"/>
        </pc:sldMkLst>
      </pc:sldChg>
      <pc:sldChg chg="del">
        <pc:chgData name="Weifeng Xu" userId="e7aed605-a3dd-4d5a-a692-a87037af107b" providerId="ADAL" clId="{3EBE61F7-4CDD-4BA9-89C9-75D60D411D69}" dt="2023-08-15T19:09:52.740" v="1151" actId="47"/>
        <pc:sldMkLst>
          <pc:docMk/>
          <pc:sldMk cId="2078858150" sldId="351"/>
        </pc:sldMkLst>
      </pc:sldChg>
      <pc:sldChg chg="del">
        <pc:chgData name="Weifeng Xu" userId="e7aed605-a3dd-4d5a-a692-a87037af107b" providerId="ADAL" clId="{3EBE61F7-4CDD-4BA9-89C9-75D60D411D69}" dt="2023-08-15T19:09:53.351" v="1155" actId="47"/>
        <pc:sldMkLst>
          <pc:docMk/>
          <pc:sldMk cId="1157303838" sldId="352"/>
        </pc:sldMkLst>
      </pc:sldChg>
      <pc:sldChg chg="del">
        <pc:chgData name="Weifeng Xu" userId="e7aed605-a3dd-4d5a-a692-a87037af107b" providerId="ADAL" clId="{3EBE61F7-4CDD-4BA9-89C9-75D60D411D69}" dt="2023-08-15T19:09:53.409" v="1157" actId="47"/>
        <pc:sldMkLst>
          <pc:docMk/>
          <pc:sldMk cId="4019244878" sldId="353"/>
        </pc:sldMkLst>
      </pc:sldChg>
      <pc:sldChg chg="del">
        <pc:chgData name="Weifeng Xu" userId="e7aed605-a3dd-4d5a-a692-a87037af107b" providerId="ADAL" clId="{3EBE61F7-4CDD-4BA9-89C9-75D60D411D69}" dt="2023-08-15T19:09:53.450" v="1158" actId="47"/>
        <pc:sldMkLst>
          <pc:docMk/>
          <pc:sldMk cId="750567841" sldId="354"/>
        </pc:sldMkLst>
      </pc:sldChg>
      <pc:sldChg chg="del">
        <pc:chgData name="Weifeng Xu" userId="e7aed605-a3dd-4d5a-a692-a87037af107b" providerId="ADAL" clId="{3EBE61F7-4CDD-4BA9-89C9-75D60D411D69}" dt="2023-08-15T19:09:53.861" v="1159" actId="47"/>
        <pc:sldMkLst>
          <pc:docMk/>
          <pc:sldMk cId="3307844652" sldId="355"/>
        </pc:sldMkLst>
      </pc:sldChg>
      <pc:sldChg chg="del">
        <pc:chgData name="Weifeng Xu" userId="e7aed605-a3dd-4d5a-a692-a87037af107b" providerId="ADAL" clId="{3EBE61F7-4CDD-4BA9-89C9-75D60D411D69}" dt="2023-08-15T19:09:52.324" v="1147" actId="47"/>
        <pc:sldMkLst>
          <pc:docMk/>
          <pc:sldMk cId="1914108884" sldId="356"/>
        </pc:sldMkLst>
      </pc:sldChg>
      <pc:sldChg chg="del">
        <pc:chgData name="Weifeng Xu" userId="e7aed605-a3dd-4d5a-a692-a87037af107b" providerId="ADAL" clId="{3EBE61F7-4CDD-4BA9-89C9-75D60D411D69}" dt="2023-08-15T19:09:52.353" v="1148" actId="47"/>
        <pc:sldMkLst>
          <pc:docMk/>
          <pc:sldMk cId="2355332014" sldId="357"/>
        </pc:sldMkLst>
      </pc:sldChg>
      <pc:sldChg chg="del">
        <pc:chgData name="Weifeng Xu" userId="e7aed605-a3dd-4d5a-a692-a87037af107b" providerId="ADAL" clId="{3EBE61F7-4CDD-4BA9-89C9-75D60D411D69}" dt="2023-08-15T19:09:54.510" v="1164" actId="47"/>
        <pc:sldMkLst>
          <pc:docMk/>
          <pc:sldMk cId="3903376869" sldId="358"/>
        </pc:sldMkLst>
      </pc:sldChg>
      <pc:sldChg chg="del">
        <pc:chgData name="Weifeng Xu" userId="e7aed605-a3dd-4d5a-a692-a87037af107b" providerId="ADAL" clId="{3EBE61F7-4CDD-4BA9-89C9-75D60D411D69}" dt="2023-08-15T19:09:53.284" v="1153" actId="47"/>
        <pc:sldMkLst>
          <pc:docMk/>
          <pc:sldMk cId="3997395345" sldId="360"/>
        </pc:sldMkLst>
      </pc:sldChg>
      <pc:sldChg chg="del">
        <pc:chgData name="Weifeng Xu" userId="e7aed605-a3dd-4d5a-a692-a87037af107b" providerId="ADAL" clId="{3EBE61F7-4CDD-4BA9-89C9-75D60D411D69}" dt="2023-08-15T19:09:54.444" v="1162" actId="47"/>
        <pc:sldMkLst>
          <pc:docMk/>
          <pc:sldMk cId="1000252172" sldId="362"/>
        </pc:sldMkLst>
      </pc:sldChg>
      <pc:sldChg chg="del">
        <pc:chgData name="Weifeng Xu" userId="e7aed605-a3dd-4d5a-a692-a87037af107b" providerId="ADAL" clId="{3EBE61F7-4CDD-4BA9-89C9-75D60D411D69}" dt="2023-08-15T19:09:54.408" v="1161" actId="47"/>
        <pc:sldMkLst>
          <pc:docMk/>
          <pc:sldMk cId="1290706577" sldId="363"/>
        </pc:sldMkLst>
      </pc:sldChg>
      <pc:sldChg chg="del">
        <pc:chgData name="Weifeng Xu" userId="e7aed605-a3dd-4d5a-a692-a87037af107b" providerId="ADAL" clId="{3EBE61F7-4CDD-4BA9-89C9-75D60D411D69}" dt="2023-08-15T19:09:52.135" v="1141" actId="47"/>
        <pc:sldMkLst>
          <pc:docMk/>
          <pc:sldMk cId="730631578" sldId="364"/>
        </pc:sldMkLst>
      </pc:sldChg>
      <pc:sldChg chg="del">
        <pc:chgData name="Weifeng Xu" userId="e7aed605-a3dd-4d5a-a692-a87037af107b" providerId="ADAL" clId="{3EBE61F7-4CDD-4BA9-89C9-75D60D411D69}" dt="2023-08-15T19:09:52.104" v="1140" actId="47"/>
        <pc:sldMkLst>
          <pc:docMk/>
          <pc:sldMk cId="4094815048" sldId="365"/>
        </pc:sldMkLst>
      </pc:sldChg>
      <pc:sldChg chg="del">
        <pc:chgData name="Weifeng Xu" userId="e7aed605-a3dd-4d5a-a692-a87037af107b" providerId="ADAL" clId="{3EBE61F7-4CDD-4BA9-89C9-75D60D411D69}" dt="2023-08-15T19:09:51.045" v="1133" actId="47"/>
        <pc:sldMkLst>
          <pc:docMk/>
          <pc:sldMk cId="2990209675" sldId="366"/>
        </pc:sldMkLst>
      </pc:sldChg>
      <pc:sldChg chg="del">
        <pc:chgData name="Weifeng Xu" userId="e7aed605-a3dd-4d5a-a692-a87037af107b" providerId="ADAL" clId="{3EBE61F7-4CDD-4BA9-89C9-75D60D411D69}" dt="2023-08-15T19:09:51.178" v="1137" actId="47"/>
        <pc:sldMkLst>
          <pc:docMk/>
          <pc:sldMk cId="960489994" sldId="367"/>
        </pc:sldMkLst>
      </pc:sldChg>
      <pc:sldChg chg="del">
        <pc:chgData name="Weifeng Xu" userId="e7aed605-a3dd-4d5a-a692-a87037af107b" providerId="ADAL" clId="{3EBE61F7-4CDD-4BA9-89C9-75D60D411D69}" dt="2023-08-15T19:09:52.438" v="1150" actId="47"/>
        <pc:sldMkLst>
          <pc:docMk/>
          <pc:sldMk cId="1109502274" sldId="368"/>
        </pc:sldMkLst>
      </pc:sldChg>
      <pc:sldChg chg="del">
        <pc:chgData name="Weifeng Xu" userId="e7aed605-a3dd-4d5a-a692-a87037af107b" providerId="ADAL" clId="{3EBE61F7-4CDD-4BA9-89C9-75D60D411D69}" dt="2023-08-15T19:09:52.291" v="1146" actId="47"/>
        <pc:sldMkLst>
          <pc:docMk/>
          <pc:sldMk cId="1556979138" sldId="369"/>
        </pc:sldMkLst>
      </pc:sldChg>
      <pc:sldChg chg="del">
        <pc:chgData name="Weifeng Xu" userId="e7aed605-a3dd-4d5a-a692-a87037af107b" providerId="ADAL" clId="{3EBE61F7-4CDD-4BA9-89C9-75D60D411D69}" dt="2023-08-15T19:09:54.539" v="1165" actId="47"/>
        <pc:sldMkLst>
          <pc:docMk/>
          <pc:sldMk cId="1697979860" sldId="371"/>
        </pc:sldMkLst>
      </pc:sldChg>
      <pc:sldChg chg="del">
        <pc:chgData name="Weifeng Xu" userId="e7aed605-a3dd-4d5a-a692-a87037af107b" providerId="ADAL" clId="{3EBE61F7-4CDD-4BA9-89C9-75D60D411D69}" dt="2023-08-15T19:09:54.567" v="1166" actId="47"/>
        <pc:sldMkLst>
          <pc:docMk/>
          <pc:sldMk cId="137290470" sldId="372"/>
        </pc:sldMkLst>
      </pc:sldChg>
      <pc:sldChg chg="del">
        <pc:chgData name="Weifeng Xu" userId="e7aed605-a3dd-4d5a-a692-a87037af107b" providerId="ADAL" clId="{3EBE61F7-4CDD-4BA9-89C9-75D60D411D69}" dt="2023-08-15T19:09:54.627" v="1168" actId="47"/>
        <pc:sldMkLst>
          <pc:docMk/>
          <pc:sldMk cId="2729874992" sldId="373"/>
        </pc:sldMkLst>
      </pc:sldChg>
      <pc:sldChg chg="del">
        <pc:chgData name="Weifeng Xu" userId="e7aed605-a3dd-4d5a-a692-a87037af107b" providerId="ADAL" clId="{3EBE61F7-4CDD-4BA9-89C9-75D60D411D69}" dt="2023-08-15T19:09:54.595" v="1167" actId="47"/>
        <pc:sldMkLst>
          <pc:docMk/>
          <pc:sldMk cId="3524779837" sldId="374"/>
        </pc:sldMkLst>
      </pc:sldChg>
      <pc:sldChg chg="del">
        <pc:chgData name="Weifeng Xu" userId="e7aed605-a3dd-4d5a-a692-a87037af107b" providerId="ADAL" clId="{3EBE61F7-4CDD-4BA9-89C9-75D60D411D69}" dt="2023-08-15T19:09:55.455" v="1170" actId="47"/>
        <pc:sldMkLst>
          <pc:docMk/>
          <pc:sldMk cId="2095064362" sldId="375"/>
        </pc:sldMkLst>
      </pc:sldChg>
      <pc:sldChg chg="del">
        <pc:chgData name="Weifeng Xu" userId="e7aed605-a3dd-4d5a-a692-a87037af107b" providerId="ADAL" clId="{3EBE61F7-4CDD-4BA9-89C9-75D60D411D69}" dt="2023-08-15T19:09:54.471" v="1163" actId="47"/>
        <pc:sldMkLst>
          <pc:docMk/>
          <pc:sldMk cId="3902607097" sldId="376"/>
        </pc:sldMkLst>
      </pc:sldChg>
      <pc:sldChg chg="del">
        <pc:chgData name="Weifeng Xu" userId="e7aed605-a3dd-4d5a-a692-a87037af107b" providerId="ADAL" clId="{3EBE61F7-4CDD-4BA9-89C9-75D60D411D69}" dt="2023-08-15T19:09:51.115" v="1135" actId="47"/>
        <pc:sldMkLst>
          <pc:docMk/>
          <pc:sldMk cId="1408653444" sldId="377"/>
        </pc:sldMkLst>
      </pc:sldChg>
      <pc:sldChg chg="del">
        <pc:chgData name="Weifeng Xu" userId="e7aed605-a3dd-4d5a-a692-a87037af107b" providerId="ADAL" clId="{3EBE61F7-4CDD-4BA9-89C9-75D60D411D69}" dt="2023-08-15T19:09:51.012" v="1132" actId="47"/>
        <pc:sldMkLst>
          <pc:docMk/>
          <pc:sldMk cId="1713045511" sldId="378"/>
        </pc:sldMkLst>
      </pc:sldChg>
      <pc:sldChg chg="del">
        <pc:chgData name="Weifeng Xu" userId="e7aed605-a3dd-4d5a-a692-a87037af107b" providerId="ADAL" clId="{3EBE61F7-4CDD-4BA9-89C9-75D60D411D69}" dt="2023-08-15T19:09:55.521" v="1172" actId="47"/>
        <pc:sldMkLst>
          <pc:docMk/>
          <pc:sldMk cId="3602900056" sldId="379"/>
        </pc:sldMkLst>
      </pc:sldChg>
      <pc:sldChg chg="del">
        <pc:chgData name="Weifeng Xu" userId="e7aed605-a3dd-4d5a-a692-a87037af107b" providerId="ADAL" clId="{3EBE61F7-4CDD-4BA9-89C9-75D60D411D69}" dt="2023-08-15T19:09:55.487" v="1171" actId="47"/>
        <pc:sldMkLst>
          <pc:docMk/>
          <pc:sldMk cId="2450430706" sldId="380"/>
        </pc:sldMkLst>
      </pc:sldChg>
      <pc:sldChg chg="modSp mod">
        <pc:chgData name="Weifeng Xu" userId="e7aed605-a3dd-4d5a-a692-a87037af107b" providerId="ADAL" clId="{3EBE61F7-4CDD-4BA9-89C9-75D60D411D69}" dt="2023-08-20T12:32:14.393" v="6106" actId="21"/>
        <pc:sldMkLst>
          <pc:docMk/>
          <pc:sldMk cId="992618489" sldId="381"/>
        </pc:sldMkLst>
        <pc:spChg chg="mod">
          <ac:chgData name="Weifeng Xu" userId="e7aed605-a3dd-4d5a-a692-a87037af107b" providerId="ADAL" clId="{3EBE61F7-4CDD-4BA9-89C9-75D60D411D69}" dt="2023-08-20T12:32:14.393" v="6106" actId="21"/>
          <ac:spMkLst>
            <pc:docMk/>
            <pc:sldMk cId="992618489" sldId="381"/>
            <ac:spMk id="2" creationId="{0C1BAFC7-21C0-E0B9-227A-20064624C159}"/>
          </ac:spMkLst>
        </pc:spChg>
        <pc:spChg chg="mod">
          <ac:chgData name="Weifeng Xu" userId="e7aed605-a3dd-4d5a-a692-a87037af107b" providerId="ADAL" clId="{3EBE61F7-4CDD-4BA9-89C9-75D60D411D69}" dt="2023-08-15T20:01:47.166" v="1202" actId="20577"/>
          <ac:spMkLst>
            <pc:docMk/>
            <pc:sldMk cId="992618489" sldId="381"/>
            <ac:spMk id="3" creationId="{76B94872-370E-FED9-6B21-30D9BEEA4BD4}"/>
          </ac:spMkLst>
        </pc:spChg>
      </pc:sldChg>
      <pc:sldChg chg="del">
        <pc:chgData name="Weifeng Xu" userId="e7aed605-a3dd-4d5a-a692-a87037af107b" providerId="ADAL" clId="{3EBE61F7-4CDD-4BA9-89C9-75D60D411D69}" dt="2023-08-20T12:28:34.744" v="5869" actId="47"/>
        <pc:sldMkLst>
          <pc:docMk/>
          <pc:sldMk cId="1484403934" sldId="382"/>
        </pc:sldMkLst>
      </pc:sldChg>
      <pc:sldChg chg="modSp mod">
        <pc:chgData name="Weifeng Xu" userId="e7aed605-a3dd-4d5a-a692-a87037af107b" providerId="ADAL" clId="{3EBE61F7-4CDD-4BA9-89C9-75D60D411D69}" dt="2023-08-15T20:02:35.763" v="1203" actId="6549"/>
        <pc:sldMkLst>
          <pc:docMk/>
          <pc:sldMk cId="3002368377" sldId="384"/>
        </pc:sldMkLst>
        <pc:spChg chg="mod">
          <ac:chgData name="Weifeng Xu" userId="e7aed605-a3dd-4d5a-a692-a87037af107b" providerId="ADAL" clId="{3EBE61F7-4CDD-4BA9-89C9-75D60D411D69}" dt="2023-08-15T20:02:35.763" v="1203" actId="6549"/>
          <ac:spMkLst>
            <pc:docMk/>
            <pc:sldMk cId="3002368377" sldId="384"/>
            <ac:spMk id="3" creationId="{AE670F21-B4E0-8476-3242-D687CADEDFCC}"/>
          </ac:spMkLst>
        </pc:spChg>
      </pc:sldChg>
      <pc:sldChg chg="modSp mod">
        <pc:chgData name="Weifeng Xu" userId="e7aed605-a3dd-4d5a-a692-a87037af107b" providerId="ADAL" clId="{3EBE61F7-4CDD-4BA9-89C9-75D60D411D69}" dt="2023-08-20T12:28:21.244" v="5868" actId="6549"/>
        <pc:sldMkLst>
          <pc:docMk/>
          <pc:sldMk cId="310557088" sldId="385"/>
        </pc:sldMkLst>
        <pc:spChg chg="mod">
          <ac:chgData name="Weifeng Xu" userId="e7aed605-a3dd-4d5a-a692-a87037af107b" providerId="ADAL" clId="{3EBE61F7-4CDD-4BA9-89C9-75D60D411D69}" dt="2023-08-20T12:28:21.244" v="5868" actId="6549"/>
          <ac:spMkLst>
            <pc:docMk/>
            <pc:sldMk cId="310557088" sldId="385"/>
            <ac:spMk id="4" creationId="{BB278E8C-3364-0AA7-783D-36C63411B357}"/>
          </ac:spMkLst>
        </pc:spChg>
      </pc:sldChg>
      <pc:sldChg chg="modSp mod">
        <pc:chgData name="Weifeng Xu" userId="e7aed605-a3dd-4d5a-a692-a87037af107b" providerId="ADAL" clId="{3EBE61F7-4CDD-4BA9-89C9-75D60D411D69}" dt="2023-08-20T12:26:12.449" v="5766" actId="20577"/>
        <pc:sldMkLst>
          <pc:docMk/>
          <pc:sldMk cId="226333268" sldId="386"/>
        </pc:sldMkLst>
        <pc:spChg chg="mod">
          <ac:chgData name="Weifeng Xu" userId="e7aed605-a3dd-4d5a-a692-a87037af107b" providerId="ADAL" clId="{3EBE61F7-4CDD-4BA9-89C9-75D60D411D69}" dt="2023-08-20T12:26:12.449" v="5766" actId="20577"/>
          <ac:spMkLst>
            <pc:docMk/>
            <pc:sldMk cId="226333268" sldId="386"/>
            <ac:spMk id="2" creationId="{6A6D2298-39DC-1510-A434-4FED1C9DCC20}"/>
          </ac:spMkLst>
        </pc:spChg>
      </pc:sldChg>
      <pc:sldChg chg="addSp modSp mod modClrScheme chgLayout">
        <pc:chgData name="Weifeng Xu" userId="e7aed605-a3dd-4d5a-a692-a87037af107b" providerId="ADAL" clId="{3EBE61F7-4CDD-4BA9-89C9-75D60D411D69}" dt="2023-08-20T12:27:56.645" v="5867" actId="20577"/>
        <pc:sldMkLst>
          <pc:docMk/>
          <pc:sldMk cId="1193242166" sldId="389"/>
        </pc:sldMkLst>
        <pc:spChg chg="add 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2" creationId="{C57FBDC8-972A-70BF-728A-C169D206369C}"/>
          </ac:spMkLst>
        </pc:spChg>
        <pc:spChg chg="add mod ord">
          <ac:chgData name="Weifeng Xu" userId="e7aed605-a3dd-4d5a-a692-a87037af107b" providerId="ADAL" clId="{3EBE61F7-4CDD-4BA9-89C9-75D60D411D69}" dt="2023-08-20T12:27:56.645" v="5867" actId="20577"/>
          <ac:spMkLst>
            <pc:docMk/>
            <pc:sldMk cId="1193242166" sldId="389"/>
            <ac:spMk id="3" creationId="{6887F6FD-F3B2-7155-8931-66381BB54754}"/>
          </ac:spMkLst>
        </pc:spChg>
        <pc:spChg chg="mod">
          <ac:chgData name="Weifeng Xu" userId="e7aed605-a3dd-4d5a-a692-a87037af107b" providerId="ADAL" clId="{3EBE61F7-4CDD-4BA9-89C9-75D60D411D69}" dt="2023-08-20T12:27:26.228" v="5828" actId="1076"/>
          <ac:spMkLst>
            <pc:docMk/>
            <pc:sldMk cId="1193242166" sldId="389"/>
            <ac:spMk id="5" creationId="{6E6F5207-6909-B1AB-8EA6-EAE841294FAD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7" creationId="{4C10BA09-B50A-CD65-21E2-FF7D8BDBA967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8" creationId="{4C17572C-AE08-7C86-EA62-09D473ED9C8F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9" creationId="{13AD763F-4AFD-051E-A642-3AAE2E6266B2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0" creationId="{96B947DD-0D8F-8482-6FB7-A4045100E4B5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1" creationId="{D7433F1F-90EF-93F4-218F-AA992B510135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2" creationId="{28F64284-C3D2-15A1-03A3-03EF43162086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4" creationId="{F7E2FCF3-9EB7-132D-7D76-BCD023DF9461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7" creationId="{B9F3D2EF-FA8A-202F-E121-0E6E381F3B83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8" creationId="{0A5FB6A2-9346-FBDC-5CB9-71254A123100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19" creationId="{CF200851-FA62-2386-9BC8-CCBF0E61173B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20" creationId="{C48CA2CB-D316-4E8E-6BC7-7F164199F982}"/>
          </ac:spMkLst>
        </pc:spChg>
        <pc:spChg chg="mod">
          <ac:chgData name="Weifeng Xu" userId="e7aed605-a3dd-4d5a-a692-a87037af107b" providerId="ADAL" clId="{3EBE61F7-4CDD-4BA9-89C9-75D60D411D69}" dt="2023-08-20T12:27:20.796" v="5827" actId="1076"/>
          <ac:spMkLst>
            <pc:docMk/>
            <pc:sldMk cId="1193242166" sldId="389"/>
            <ac:spMk id="24" creationId="{D096840D-BDB4-5655-6C98-8B59112090A7}"/>
          </ac:spMkLst>
        </pc:spChg>
        <pc:picChg chg="mod">
          <ac:chgData name="Weifeng Xu" userId="e7aed605-a3dd-4d5a-a692-a87037af107b" providerId="ADAL" clId="{3EBE61F7-4CDD-4BA9-89C9-75D60D411D69}" dt="2023-08-20T12:27:26.228" v="5828" actId="1076"/>
          <ac:picMkLst>
            <pc:docMk/>
            <pc:sldMk cId="1193242166" sldId="389"/>
            <ac:picMk id="4" creationId="{A16E4E07-D5FC-F082-258F-DAD18E11A9C4}"/>
          </ac:picMkLst>
        </pc:picChg>
        <pc:picChg chg="mod">
          <ac:chgData name="Weifeng Xu" userId="e7aed605-a3dd-4d5a-a692-a87037af107b" providerId="ADAL" clId="{3EBE61F7-4CDD-4BA9-89C9-75D60D411D69}" dt="2023-08-20T12:27:20.796" v="5827" actId="1076"/>
          <ac:picMkLst>
            <pc:docMk/>
            <pc:sldMk cId="1193242166" sldId="389"/>
            <ac:picMk id="23" creationId="{54E06418-06A0-19BE-0276-A55F4D255583}"/>
          </ac:picMkLst>
        </pc:picChg>
        <pc:picChg chg="mod">
          <ac:chgData name="Weifeng Xu" userId="e7aed605-a3dd-4d5a-a692-a87037af107b" providerId="ADAL" clId="{3EBE61F7-4CDD-4BA9-89C9-75D60D411D69}" dt="2023-08-20T12:27:20.796" v="5827" actId="1076"/>
          <ac:picMkLst>
            <pc:docMk/>
            <pc:sldMk cId="1193242166" sldId="389"/>
            <ac:picMk id="2050" creationId="{FECE48E3-F193-A8BF-F0C6-256F5E4A443C}"/>
          </ac:picMkLst>
        </pc:picChg>
        <pc:picChg chg="mod">
          <ac:chgData name="Weifeng Xu" userId="e7aed605-a3dd-4d5a-a692-a87037af107b" providerId="ADAL" clId="{3EBE61F7-4CDD-4BA9-89C9-75D60D411D69}" dt="2023-08-20T12:27:20.796" v="5827" actId="1076"/>
          <ac:picMkLst>
            <pc:docMk/>
            <pc:sldMk cId="1193242166" sldId="389"/>
            <ac:picMk id="2054" creationId="{7B107884-C604-A435-8B4D-22A8003AB89F}"/>
          </ac:picMkLst>
        </pc:picChg>
        <pc:picChg chg="mod">
          <ac:chgData name="Weifeng Xu" userId="e7aed605-a3dd-4d5a-a692-a87037af107b" providerId="ADAL" clId="{3EBE61F7-4CDD-4BA9-89C9-75D60D411D69}" dt="2023-08-20T12:27:20.796" v="5827" actId="1076"/>
          <ac:picMkLst>
            <pc:docMk/>
            <pc:sldMk cId="1193242166" sldId="389"/>
            <ac:picMk id="2056" creationId="{15C75ACE-DBD9-20F9-E6B2-F3E33BF9C56C}"/>
          </ac:picMkLst>
        </pc:picChg>
        <pc:picChg chg="mod">
          <ac:chgData name="Weifeng Xu" userId="e7aed605-a3dd-4d5a-a692-a87037af107b" providerId="ADAL" clId="{3EBE61F7-4CDD-4BA9-89C9-75D60D411D69}" dt="2023-08-20T12:27:20.796" v="5827" actId="1076"/>
          <ac:picMkLst>
            <pc:docMk/>
            <pc:sldMk cId="1193242166" sldId="389"/>
            <ac:picMk id="2058" creationId="{358D6532-4AE5-F308-2CBC-59FF9C198F7A}"/>
          </ac:picMkLst>
        </pc:picChg>
        <pc:cxnChg chg="mod">
          <ac:chgData name="Weifeng Xu" userId="e7aed605-a3dd-4d5a-a692-a87037af107b" providerId="ADAL" clId="{3EBE61F7-4CDD-4BA9-89C9-75D60D411D69}" dt="2023-08-20T12:27:20.796" v="5827" actId="1076"/>
          <ac:cxnSpMkLst>
            <pc:docMk/>
            <pc:sldMk cId="1193242166" sldId="389"/>
            <ac:cxnSpMk id="13" creationId="{18336917-AD28-D1CC-2F41-FE3506DC4B2E}"/>
          </ac:cxnSpMkLst>
        </pc:cxnChg>
        <pc:cxnChg chg="mod">
          <ac:chgData name="Weifeng Xu" userId="e7aed605-a3dd-4d5a-a692-a87037af107b" providerId="ADAL" clId="{3EBE61F7-4CDD-4BA9-89C9-75D60D411D69}" dt="2023-08-20T12:27:20.796" v="5827" actId="1076"/>
          <ac:cxnSpMkLst>
            <pc:docMk/>
            <pc:sldMk cId="1193242166" sldId="389"/>
            <ac:cxnSpMk id="15" creationId="{6F154AC2-E16C-AE96-3007-9128A96DCC0B}"/>
          </ac:cxnSpMkLst>
        </pc:cxnChg>
      </pc:sldChg>
      <pc:sldChg chg="modSp mod">
        <pc:chgData name="Weifeng Xu" userId="e7aed605-a3dd-4d5a-a692-a87037af107b" providerId="ADAL" clId="{3EBE61F7-4CDD-4BA9-89C9-75D60D411D69}" dt="2023-08-15T20:26:54.451" v="1902" actId="20577"/>
        <pc:sldMkLst>
          <pc:docMk/>
          <pc:sldMk cId="2025027606" sldId="390"/>
        </pc:sldMkLst>
        <pc:spChg chg="mod">
          <ac:chgData name="Weifeng Xu" userId="e7aed605-a3dd-4d5a-a692-a87037af107b" providerId="ADAL" clId="{3EBE61F7-4CDD-4BA9-89C9-75D60D411D69}" dt="2023-08-15T20:26:54.451" v="1902" actId="20577"/>
          <ac:spMkLst>
            <pc:docMk/>
            <pc:sldMk cId="2025027606" sldId="390"/>
            <ac:spMk id="4" creationId="{C06CD11F-60A9-CDB1-D7EC-831B3F1EC294}"/>
          </ac:spMkLst>
        </pc:spChg>
      </pc:sldChg>
      <pc:sldChg chg="modSp mod">
        <pc:chgData name="Weifeng Xu" userId="e7aed605-a3dd-4d5a-a692-a87037af107b" providerId="ADAL" clId="{3EBE61F7-4CDD-4BA9-89C9-75D60D411D69}" dt="2023-10-12T12:40:37.940" v="6197" actId="20577"/>
        <pc:sldMkLst>
          <pc:docMk/>
          <pc:sldMk cId="2448760375" sldId="391"/>
        </pc:sldMkLst>
        <pc:spChg chg="mod">
          <ac:chgData name="Weifeng Xu" userId="e7aed605-a3dd-4d5a-a692-a87037af107b" providerId="ADAL" clId="{3EBE61F7-4CDD-4BA9-89C9-75D60D411D69}" dt="2023-10-12T12:40:37.940" v="6197" actId="20577"/>
          <ac:spMkLst>
            <pc:docMk/>
            <pc:sldMk cId="2448760375" sldId="391"/>
            <ac:spMk id="3" creationId="{8F58B8E7-FF67-8ACE-9425-8C6614535D01}"/>
          </ac:spMkLst>
        </pc:spChg>
      </pc:sldChg>
      <pc:sldChg chg="addSp delSp modSp mod modClrScheme chgLayout">
        <pc:chgData name="Weifeng Xu" userId="e7aed605-a3dd-4d5a-a692-a87037af107b" providerId="ADAL" clId="{3EBE61F7-4CDD-4BA9-89C9-75D60D411D69}" dt="2023-08-16T10:49:15.635" v="2031" actId="1076"/>
        <pc:sldMkLst>
          <pc:docMk/>
          <pc:sldMk cId="427336848" sldId="392"/>
        </pc:sldMkLst>
        <pc:spChg chg="del mod">
          <ac:chgData name="Weifeng Xu" userId="e7aed605-a3dd-4d5a-a692-a87037af107b" providerId="ADAL" clId="{3EBE61F7-4CDD-4BA9-89C9-75D60D411D69}" dt="2023-08-16T10:45:41.886" v="1926" actId="700"/>
          <ac:spMkLst>
            <pc:docMk/>
            <pc:sldMk cId="427336848" sldId="392"/>
            <ac:spMk id="2" creationId="{8986F05B-01CC-97DC-FB9C-E555AA2C026A}"/>
          </ac:spMkLst>
        </pc:spChg>
        <pc:spChg chg="add mod">
          <ac:chgData name="Weifeng Xu" userId="e7aed605-a3dd-4d5a-a692-a87037af107b" providerId="ADAL" clId="{3EBE61F7-4CDD-4BA9-89C9-75D60D411D69}" dt="2023-08-16T10:46:19.087" v="1955" actId="20577"/>
          <ac:spMkLst>
            <pc:docMk/>
            <pc:sldMk cId="427336848" sldId="392"/>
            <ac:spMk id="4" creationId="{53711355-A612-55FE-ED15-1694F8370647}"/>
          </ac:spMkLst>
        </pc:spChg>
        <pc:spChg chg="mod">
          <ac:chgData name="Weifeng Xu" userId="e7aed605-a3dd-4d5a-a692-a87037af107b" providerId="ADAL" clId="{3EBE61F7-4CDD-4BA9-89C9-75D60D411D69}" dt="2023-08-16T10:45:46.112" v="1927" actId="1076"/>
          <ac:spMkLst>
            <pc:docMk/>
            <pc:sldMk cId="427336848" sldId="392"/>
            <ac:spMk id="8" creationId="{4CFDCE43-FDCC-3864-8D65-8D87EAF9228C}"/>
          </ac:spMkLst>
        </pc:spChg>
        <pc:spChg chg="add mod">
          <ac:chgData name="Weifeng Xu" userId="e7aed605-a3dd-4d5a-a692-a87037af107b" providerId="ADAL" clId="{3EBE61F7-4CDD-4BA9-89C9-75D60D411D69}" dt="2023-08-16T10:49:15.635" v="2031" actId="1076"/>
          <ac:spMkLst>
            <pc:docMk/>
            <pc:sldMk cId="427336848" sldId="392"/>
            <ac:spMk id="9" creationId="{F1B25F15-71BE-4F56-27C5-A912B5BEBDBE}"/>
          </ac:spMkLst>
        </pc:spChg>
        <pc:spChg chg="mod">
          <ac:chgData name="Weifeng Xu" userId="e7aed605-a3dd-4d5a-a692-a87037af107b" providerId="ADAL" clId="{3EBE61F7-4CDD-4BA9-89C9-75D60D411D69}" dt="2023-08-16T10:45:46.112" v="1927" actId="1076"/>
          <ac:spMkLst>
            <pc:docMk/>
            <pc:sldMk cId="427336848" sldId="392"/>
            <ac:spMk id="10" creationId="{FC437B7F-2E2D-4E54-DC04-38093061A890}"/>
          </ac:spMkLst>
        </pc:spChg>
        <pc:spChg chg="mod">
          <ac:chgData name="Weifeng Xu" userId="e7aed605-a3dd-4d5a-a692-a87037af107b" providerId="ADAL" clId="{3EBE61F7-4CDD-4BA9-89C9-75D60D411D69}" dt="2023-08-16T10:46:41.587" v="1961" actId="20577"/>
          <ac:spMkLst>
            <pc:docMk/>
            <pc:sldMk cId="427336848" sldId="392"/>
            <ac:spMk id="11" creationId="{ACC5B912-F402-D289-724A-EC5F6C43F43E}"/>
          </ac:spMkLst>
        </pc:spChg>
        <pc:spChg chg="mod">
          <ac:chgData name="Weifeng Xu" userId="e7aed605-a3dd-4d5a-a692-a87037af107b" providerId="ADAL" clId="{3EBE61F7-4CDD-4BA9-89C9-75D60D411D69}" dt="2023-08-16T10:46:51.009" v="1967" actId="20577"/>
          <ac:spMkLst>
            <pc:docMk/>
            <pc:sldMk cId="427336848" sldId="392"/>
            <ac:spMk id="12" creationId="{3AA7BE21-F40F-3149-D427-E16ED0E24DE0}"/>
          </ac:spMkLst>
        </pc:spChg>
        <pc:picChg chg="mod">
          <ac:chgData name="Weifeng Xu" userId="e7aed605-a3dd-4d5a-a692-a87037af107b" providerId="ADAL" clId="{3EBE61F7-4CDD-4BA9-89C9-75D60D411D69}" dt="2023-08-16T10:45:46.112" v="1927" actId="1076"/>
          <ac:picMkLst>
            <pc:docMk/>
            <pc:sldMk cId="427336848" sldId="392"/>
            <ac:picMk id="6" creationId="{8BAE5775-EE26-DCB8-0233-6AE64FED1878}"/>
          </ac:picMkLst>
        </pc:picChg>
        <pc:picChg chg="mod">
          <ac:chgData name="Weifeng Xu" userId="e7aed605-a3dd-4d5a-a692-a87037af107b" providerId="ADAL" clId="{3EBE61F7-4CDD-4BA9-89C9-75D60D411D69}" dt="2023-08-16T10:45:46.112" v="1927" actId="1076"/>
          <ac:picMkLst>
            <pc:docMk/>
            <pc:sldMk cId="427336848" sldId="392"/>
            <ac:picMk id="7" creationId="{8A0BA9CC-6F15-181C-078A-8B3C8B912A97}"/>
          </ac:picMkLst>
        </pc:picChg>
        <pc:picChg chg="mod">
          <ac:chgData name="Weifeng Xu" userId="e7aed605-a3dd-4d5a-a692-a87037af107b" providerId="ADAL" clId="{3EBE61F7-4CDD-4BA9-89C9-75D60D411D69}" dt="2023-08-16T10:45:46.112" v="1927" actId="1076"/>
          <ac:picMkLst>
            <pc:docMk/>
            <pc:sldMk cId="427336848" sldId="392"/>
            <ac:picMk id="1028" creationId="{81C5C099-A09F-4A6C-414B-401B5E5766C0}"/>
          </ac:picMkLst>
        </pc:picChg>
      </pc:sldChg>
      <pc:sldChg chg="del">
        <pc:chgData name="Weifeng Xu" userId="e7aed605-a3dd-4d5a-a692-a87037af107b" providerId="ADAL" clId="{3EBE61F7-4CDD-4BA9-89C9-75D60D411D69}" dt="2023-08-15T19:09:49.454" v="1113" actId="47"/>
        <pc:sldMkLst>
          <pc:docMk/>
          <pc:sldMk cId="90510351" sldId="393"/>
        </pc:sldMkLst>
      </pc:sldChg>
      <pc:sldChg chg="addSp delSp modSp mod modClrScheme chgLayout modNotesTx">
        <pc:chgData name="Weifeng Xu" userId="e7aed605-a3dd-4d5a-a692-a87037af107b" providerId="ADAL" clId="{3EBE61F7-4CDD-4BA9-89C9-75D60D411D69}" dt="2023-08-16T15:42:39.349" v="3249" actId="14100"/>
        <pc:sldMkLst>
          <pc:docMk/>
          <pc:sldMk cId="3495312200" sldId="394"/>
        </pc:sldMkLst>
        <pc:spChg chg="add del mod ord">
          <ac:chgData name="Weifeng Xu" userId="e7aed605-a3dd-4d5a-a692-a87037af107b" providerId="ADAL" clId="{3EBE61F7-4CDD-4BA9-89C9-75D60D411D69}" dt="2023-08-14T13:02:25.168" v="291" actId="700"/>
          <ac:spMkLst>
            <pc:docMk/>
            <pc:sldMk cId="3495312200" sldId="394"/>
            <ac:spMk id="2" creationId="{1C9CEA94-24AE-E16C-7E4B-0A715AC6DD3D}"/>
          </ac:spMkLst>
        </pc:spChg>
        <pc:spChg chg="mod ord">
          <ac:chgData name="Weifeng Xu" userId="e7aed605-a3dd-4d5a-a692-a87037af107b" providerId="ADAL" clId="{3EBE61F7-4CDD-4BA9-89C9-75D60D411D69}" dt="2023-08-16T15:41:14.401" v="3184" actId="404"/>
          <ac:spMkLst>
            <pc:docMk/>
            <pc:sldMk cId="3495312200" sldId="394"/>
            <ac:spMk id="4" creationId="{760FF6C9-C267-083E-57AF-EE821B401A28}"/>
          </ac:spMkLst>
        </pc:spChg>
        <pc:spChg chg="del mod ord">
          <ac:chgData name="Weifeng Xu" userId="e7aed605-a3dd-4d5a-a692-a87037af107b" providerId="ADAL" clId="{3EBE61F7-4CDD-4BA9-89C9-75D60D411D69}" dt="2023-08-14T13:01:29.718" v="239" actId="700"/>
          <ac:spMkLst>
            <pc:docMk/>
            <pc:sldMk cId="3495312200" sldId="394"/>
            <ac:spMk id="5" creationId="{B273913A-47E4-4BE0-749D-6C9DD5F9EB2D}"/>
          </ac:spMkLst>
        </pc:spChg>
        <pc:spChg chg="add mod">
          <ac:chgData name="Weifeng Xu" userId="e7aed605-a3dd-4d5a-a692-a87037af107b" providerId="ADAL" clId="{3EBE61F7-4CDD-4BA9-89C9-75D60D411D69}" dt="2023-08-16T15:22:40.500" v="2767" actId="6549"/>
          <ac:spMkLst>
            <pc:docMk/>
            <pc:sldMk cId="3495312200" sldId="394"/>
            <ac:spMk id="5" creationId="{B4A23806-CB94-63C5-2B50-AA662A5D7C94}"/>
          </ac:spMkLst>
        </pc:spChg>
        <pc:spChg chg="add mod">
          <ac:chgData name="Weifeng Xu" userId="e7aed605-a3dd-4d5a-a692-a87037af107b" providerId="ADAL" clId="{3EBE61F7-4CDD-4BA9-89C9-75D60D411D69}" dt="2023-08-16T15:42:39.349" v="3249" actId="14100"/>
          <ac:spMkLst>
            <pc:docMk/>
            <pc:sldMk cId="3495312200" sldId="394"/>
            <ac:spMk id="7" creationId="{01077FB2-5240-A4FC-EE7B-E8F1303CB2E9}"/>
          </ac:spMkLst>
        </pc:spChg>
        <pc:spChg chg="add mod">
          <ac:chgData name="Weifeng Xu" userId="e7aed605-a3dd-4d5a-a692-a87037af107b" providerId="ADAL" clId="{3EBE61F7-4CDD-4BA9-89C9-75D60D411D69}" dt="2023-08-16T15:32:28.840" v="3014" actId="207"/>
          <ac:spMkLst>
            <pc:docMk/>
            <pc:sldMk cId="3495312200" sldId="394"/>
            <ac:spMk id="9" creationId="{D615B38C-A500-26F0-1031-EF282AD33217}"/>
          </ac:spMkLst>
        </pc:spChg>
        <pc:spChg chg="add mod">
          <ac:chgData name="Weifeng Xu" userId="e7aed605-a3dd-4d5a-a692-a87037af107b" providerId="ADAL" clId="{3EBE61F7-4CDD-4BA9-89C9-75D60D411D69}" dt="2023-08-16T15:36:15.668" v="3071" actId="20577"/>
          <ac:spMkLst>
            <pc:docMk/>
            <pc:sldMk cId="3495312200" sldId="394"/>
            <ac:spMk id="12" creationId="{DD015360-2CE6-0ECA-2F83-93EDB4E8443E}"/>
          </ac:spMkLst>
        </pc:spChg>
        <pc:spChg chg="add mod">
          <ac:chgData name="Weifeng Xu" userId="e7aed605-a3dd-4d5a-a692-a87037af107b" providerId="ADAL" clId="{3EBE61F7-4CDD-4BA9-89C9-75D60D411D69}" dt="2023-08-16T15:38:30.658" v="3092" actId="14100"/>
          <ac:spMkLst>
            <pc:docMk/>
            <pc:sldMk cId="3495312200" sldId="394"/>
            <ac:spMk id="14" creationId="{DB8C7BFF-D7E4-B5B5-C0B6-D98747C71794}"/>
          </ac:spMkLst>
        </pc:spChg>
        <pc:spChg chg="add mod">
          <ac:chgData name="Weifeng Xu" userId="e7aed605-a3dd-4d5a-a692-a87037af107b" providerId="ADAL" clId="{3EBE61F7-4CDD-4BA9-89C9-75D60D411D69}" dt="2023-08-16T15:39:37.620" v="3144" actId="20577"/>
          <ac:spMkLst>
            <pc:docMk/>
            <pc:sldMk cId="3495312200" sldId="394"/>
            <ac:spMk id="17" creationId="{35C180C0-9FA2-FD84-A0F3-9EA16F7DED0C}"/>
          </ac:spMkLst>
        </pc:spChg>
        <pc:spChg chg="add mod">
          <ac:chgData name="Weifeng Xu" userId="e7aed605-a3dd-4d5a-a692-a87037af107b" providerId="ADAL" clId="{3EBE61F7-4CDD-4BA9-89C9-75D60D411D69}" dt="2023-08-16T15:39:44.154" v="3145" actId="6549"/>
          <ac:spMkLst>
            <pc:docMk/>
            <pc:sldMk cId="3495312200" sldId="394"/>
            <ac:spMk id="19" creationId="{93157853-5646-4232-4A64-10C4317D88B0}"/>
          </ac:spMkLst>
        </pc:spChg>
        <pc:picChg chg="add mod">
          <ac:chgData name="Weifeng Xu" userId="e7aed605-a3dd-4d5a-a692-a87037af107b" providerId="ADAL" clId="{3EBE61F7-4CDD-4BA9-89C9-75D60D411D69}" dt="2023-08-16T15:22:27.791" v="2747" actId="1076"/>
          <ac:picMkLst>
            <pc:docMk/>
            <pc:sldMk cId="3495312200" sldId="394"/>
            <ac:picMk id="2" creationId="{1EC17226-8DD8-54C4-A979-A0C5910C3944}"/>
          </ac:picMkLst>
        </pc:picChg>
        <pc:picChg chg="add mod">
          <ac:chgData name="Weifeng Xu" userId="e7aed605-a3dd-4d5a-a692-a87037af107b" providerId="ADAL" clId="{3EBE61F7-4CDD-4BA9-89C9-75D60D411D69}" dt="2023-08-16T15:39:02.910" v="3101" actId="1076"/>
          <ac:picMkLst>
            <pc:docMk/>
            <pc:sldMk cId="3495312200" sldId="394"/>
            <ac:picMk id="6" creationId="{DDEA78D6-369E-A543-A346-D8C13B37EA2A}"/>
          </ac:picMkLst>
        </pc:picChg>
        <pc:cxnChg chg="add mod">
          <ac:chgData name="Weifeng Xu" userId="e7aed605-a3dd-4d5a-a692-a87037af107b" providerId="ADAL" clId="{3EBE61F7-4CDD-4BA9-89C9-75D60D411D69}" dt="2023-08-16T15:28:45.055" v="2956" actId="14100"/>
          <ac:cxnSpMkLst>
            <pc:docMk/>
            <pc:sldMk cId="3495312200" sldId="394"/>
            <ac:cxnSpMk id="8" creationId="{D4C57AAB-9D99-3B38-E00B-6083AF400A07}"/>
          </ac:cxnSpMkLst>
        </pc:cxnChg>
        <pc:cxnChg chg="add mod">
          <ac:chgData name="Weifeng Xu" userId="e7aed605-a3dd-4d5a-a692-a87037af107b" providerId="ADAL" clId="{3EBE61F7-4CDD-4BA9-89C9-75D60D411D69}" dt="2023-08-16T15:31:22.350" v="2996" actId="1076"/>
          <ac:cxnSpMkLst>
            <pc:docMk/>
            <pc:sldMk cId="3495312200" sldId="394"/>
            <ac:cxnSpMk id="11" creationId="{F9E3C5C7-40E1-6FAA-829B-197A1A87D165}"/>
          </ac:cxnSpMkLst>
        </pc:cxnChg>
        <pc:cxnChg chg="add mod">
          <ac:chgData name="Weifeng Xu" userId="e7aed605-a3dd-4d5a-a692-a87037af107b" providerId="ADAL" clId="{3EBE61F7-4CDD-4BA9-89C9-75D60D411D69}" dt="2023-08-16T15:35:41.454" v="3055" actId="14100"/>
          <ac:cxnSpMkLst>
            <pc:docMk/>
            <pc:sldMk cId="3495312200" sldId="394"/>
            <ac:cxnSpMk id="13" creationId="{9CCD4BCF-2404-A885-FAA7-A56C4A5FB411}"/>
          </ac:cxnSpMkLst>
        </pc:cxnChg>
        <pc:cxnChg chg="add mod">
          <ac:chgData name="Weifeng Xu" userId="e7aed605-a3dd-4d5a-a692-a87037af107b" providerId="ADAL" clId="{3EBE61F7-4CDD-4BA9-89C9-75D60D411D69}" dt="2023-08-16T15:39:09.420" v="3103" actId="14100"/>
          <ac:cxnSpMkLst>
            <pc:docMk/>
            <pc:sldMk cId="3495312200" sldId="394"/>
            <ac:cxnSpMk id="16" creationId="{EE62287F-CE25-17EC-6CF0-2EBDE80065D3}"/>
          </ac:cxnSpMkLst>
        </pc:cxnChg>
        <pc:cxnChg chg="add mod">
          <ac:chgData name="Weifeng Xu" userId="e7aed605-a3dd-4d5a-a692-a87037af107b" providerId="ADAL" clId="{3EBE61F7-4CDD-4BA9-89C9-75D60D411D69}" dt="2023-08-16T15:38:51.080" v="3097" actId="1076"/>
          <ac:cxnSpMkLst>
            <pc:docMk/>
            <pc:sldMk cId="3495312200" sldId="394"/>
            <ac:cxnSpMk id="18" creationId="{FD0BDEFF-56F8-8326-E508-530B1C80FD5D}"/>
          </ac:cxnSpMkLst>
        </pc:cxnChg>
      </pc:sldChg>
      <pc:sldChg chg="addSp modSp mod">
        <pc:chgData name="Weifeng Xu" userId="e7aed605-a3dd-4d5a-a692-a87037af107b" providerId="ADAL" clId="{3EBE61F7-4CDD-4BA9-89C9-75D60D411D69}" dt="2023-08-16T10:52:31.852" v="2131" actId="20577"/>
        <pc:sldMkLst>
          <pc:docMk/>
          <pc:sldMk cId="1653520262" sldId="395"/>
        </pc:sldMkLst>
        <pc:spChg chg="add mod">
          <ac:chgData name="Weifeng Xu" userId="e7aed605-a3dd-4d5a-a692-a87037af107b" providerId="ADAL" clId="{3EBE61F7-4CDD-4BA9-89C9-75D60D411D69}" dt="2023-08-16T10:52:31.852" v="2131" actId="20577"/>
          <ac:spMkLst>
            <pc:docMk/>
            <pc:sldMk cId="1653520262" sldId="395"/>
            <ac:spMk id="3" creationId="{9EBCAEDD-DD59-1520-4397-F8ACFB168F9B}"/>
          </ac:spMkLst>
        </pc:spChg>
        <pc:spChg chg="mod">
          <ac:chgData name="Weifeng Xu" userId="e7aed605-a3dd-4d5a-a692-a87037af107b" providerId="ADAL" clId="{3EBE61F7-4CDD-4BA9-89C9-75D60D411D69}" dt="2023-08-16T10:50:34.522" v="2035" actId="1076"/>
          <ac:spMkLst>
            <pc:docMk/>
            <pc:sldMk cId="1653520262" sldId="395"/>
            <ac:spMk id="7" creationId="{759E43AB-9C9E-BAE4-85D5-20265C8FEB0D}"/>
          </ac:spMkLst>
        </pc:spChg>
        <pc:spChg chg="mod">
          <ac:chgData name="Weifeng Xu" userId="e7aed605-a3dd-4d5a-a692-a87037af107b" providerId="ADAL" clId="{3EBE61F7-4CDD-4BA9-89C9-75D60D411D69}" dt="2023-08-16T10:50:34.522" v="2035" actId="1076"/>
          <ac:spMkLst>
            <pc:docMk/>
            <pc:sldMk cId="1653520262" sldId="395"/>
            <ac:spMk id="9" creationId="{DE311378-2A01-6440-90B4-5A44C5CF3255}"/>
          </ac:spMkLst>
        </pc:spChg>
        <pc:graphicFrameChg chg="mod">
          <ac:chgData name="Weifeng Xu" userId="e7aed605-a3dd-4d5a-a692-a87037af107b" providerId="ADAL" clId="{3EBE61F7-4CDD-4BA9-89C9-75D60D411D69}" dt="2023-08-16T10:50:34.522" v="2035" actId="1076"/>
          <ac:graphicFrameMkLst>
            <pc:docMk/>
            <pc:sldMk cId="1653520262" sldId="395"/>
            <ac:graphicFrameMk id="8" creationId="{1D9891B6-BD6B-7F5D-1BB4-D493EC418A16}"/>
          </ac:graphicFrameMkLst>
        </pc:graphicFrameChg>
        <pc:cxnChg chg="add mod">
          <ac:chgData name="Weifeng Xu" userId="e7aed605-a3dd-4d5a-a692-a87037af107b" providerId="ADAL" clId="{3EBE61F7-4CDD-4BA9-89C9-75D60D411D69}" dt="2023-08-16T10:50:43.937" v="2038" actId="14100"/>
          <ac:cxnSpMkLst>
            <pc:docMk/>
            <pc:sldMk cId="1653520262" sldId="395"/>
            <ac:cxnSpMk id="4" creationId="{DDFFB93F-CF45-7352-39DF-3783C0060FE7}"/>
          </ac:cxnSpMkLst>
        </pc:cxnChg>
        <pc:cxnChg chg="mod">
          <ac:chgData name="Weifeng Xu" userId="e7aed605-a3dd-4d5a-a692-a87037af107b" providerId="ADAL" clId="{3EBE61F7-4CDD-4BA9-89C9-75D60D411D69}" dt="2023-08-16T10:50:34.522" v="2035" actId="1076"/>
          <ac:cxnSpMkLst>
            <pc:docMk/>
            <pc:sldMk cId="1653520262" sldId="395"/>
            <ac:cxnSpMk id="11" creationId="{CE6CD333-3EB2-37A1-D469-C5B4C2458CCD}"/>
          </ac:cxnSpMkLst>
        </pc:cxnChg>
      </pc:sldChg>
      <pc:sldChg chg="del">
        <pc:chgData name="Weifeng Xu" userId="e7aed605-a3dd-4d5a-a692-a87037af107b" providerId="ADAL" clId="{3EBE61F7-4CDD-4BA9-89C9-75D60D411D69}" dt="2023-08-15T19:09:49.638" v="1118" actId="47"/>
        <pc:sldMkLst>
          <pc:docMk/>
          <pc:sldMk cId="1289466484" sldId="396"/>
        </pc:sldMkLst>
      </pc:sldChg>
      <pc:sldChg chg="addSp modSp mod">
        <pc:chgData name="Weifeng Xu" userId="e7aed605-a3dd-4d5a-a692-a87037af107b" providerId="ADAL" clId="{3EBE61F7-4CDD-4BA9-89C9-75D60D411D69}" dt="2023-08-16T11:10:24.728" v="2261" actId="1076"/>
        <pc:sldMkLst>
          <pc:docMk/>
          <pc:sldMk cId="2679764425" sldId="397"/>
        </pc:sldMkLst>
        <pc:spChg chg="add mod">
          <ac:chgData name="Weifeng Xu" userId="e7aed605-a3dd-4d5a-a692-a87037af107b" providerId="ADAL" clId="{3EBE61F7-4CDD-4BA9-89C9-75D60D411D69}" dt="2023-08-16T11:10:24.728" v="2261" actId="1076"/>
          <ac:spMkLst>
            <pc:docMk/>
            <pc:sldMk cId="2679764425" sldId="397"/>
            <ac:spMk id="8" creationId="{EDDF54CD-3366-220E-28E9-5791823722DB}"/>
          </ac:spMkLst>
        </pc:spChg>
        <pc:cxnChg chg="add mod">
          <ac:chgData name="Weifeng Xu" userId="e7aed605-a3dd-4d5a-a692-a87037af107b" providerId="ADAL" clId="{3EBE61F7-4CDD-4BA9-89C9-75D60D411D69}" dt="2023-08-16T11:07:41.418" v="2218" actId="14100"/>
          <ac:cxnSpMkLst>
            <pc:docMk/>
            <pc:sldMk cId="2679764425" sldId="397"/>
            <ac:cxnSpMk id="4" creationId="{8809E1EC-BB35-1680-20B1-EDC69447A6CE}"/>
          </ac:cxnSpMkLst>
        </pc:cxnChg>
        <pc:cxnChg chg="add mod">
          <ac:chgData name="Weifeng Xu" userId="e7aed605-a3dd-4d5a-a692-a87037af107b" providerId="ADAL" clId="{3EBE61F7-4CDD-4BA9-89C9-75D60D411D69}" dt="2023-08-16T11:07:49.318" v="2220" actId="1076"/>
          <ac:cxnSpMkLst>
            <pc:docMk/>
            <pc:sldMk cId="2679764425" sldId="397"/>
            <ac:cxnSpMk id="6" creationId="{1FA0C6D7-DF08-C2DF-33CF-4CBE0685B93A}"/>
          </ac:cxnSpMkLst>
        </pc:cxnChg>
        <pc:cxnChg chg="add mod">
          <ac:chgData name="Weifeng Xu" userId="e7aed605-a3dd-4d5a-a692-a87037af107b" providerId="ADAL" clId="{3EBE61F7-4CDD-4BA9-89C9-75D60D411D69}" dt="2023-08-16T11:08:03.374" v="2223" actId="1076"/>
          <ac:cxnSpMkLst>
            <pc:docMk/>
            <pc:sldMk cId="2679764425" sldId="397"/>
            <ac:cxnSpMk id="7" creationId="{2B6E2368-AF13-72DD-95D3-E44A6EF326B7}"/>
          </ac:cxnSpMkLst>
        </pc:cxnChg>
      </pc:sldChg>
      <pc:sldChg chg="del">
        <pc:chgData name="Weifeng Xu" userId="e7aed605-a3dd-4d5a-a692-a87037af107b" providerId="ADAL" clId="{3EBE61F7-4CDD-4BA9-89C9-75D60D411D69}" dt="2023-08-15T19:09:49.488" v="1114" actId="47"/>
        <pc:sldMkLst>
          <pc:docMk/>
          <pc:sldMk cId="1292049008" sldId="399"/>
        </pc:sldMkLst>
      </pc:sldChg>
      <pc:sldChg chg="del">
        <pc:chgData name="Weifeng Xu" userId="e7aed605-a3dd-4d5a-a692-a87037af107b" providerId="ADAL" clId="{3EBE61F7-4CDD-4BA9-89C9-75D60D411D69}" dt="2023-08-15T19:09:49.561" v="1116" actId="47"/>
        <pc:sldMkLst>
          <pc:docMk/>
          <pc:sldMk cId="1144685011" sldId="400"/>
        </pc:sldMkLst>
      </pc:sldChg>
      <pc:sldChg chg="del">
        <pc:chgData name="Weifeng Xu" userId="e7aed605-a3dd-4d5a-a692-a87037af107b" providerId="ADAL" clId="{3EBE61F7-4CDD-4BA9-89C9-75D60D411D69}" dt="2023-08-15T19:09:49.602" v="1117" actId="47"/>
        <pc:sldMkLst>
          <pc:docMk/>
          <pc:sldMk cId="2537228402" sldId="401"/>
        </pc:sldMkLst>
      </pc:sldChg>
      <pc:sldChg chg="del">
        <pc:chgData name="Weifeng Xu" userId="e7aed605-a3dd-4d5a-a692-a87037af107b" providerId="ADAL" clId="{3EBE61F7-4CDD-4BA9-89C9-75D60D411D69}" dt="2023-08-15T19:09:49.525" v="1115" actId="47"/>
        <pc:sldMkLst>
          <pc:docMk/>
          <pc:sldMk cId="1299058794" sldId="402"/>
        </pc:sldMkLst>
      </pc:sldChg>
      <pc:sldChg chg="modSp mod">
        <pc:chgData name="Weifeng Xu" userId="e7aed605-a3dd-4d5a-a692-a87037af107b" providerId="ADAL" clId="{3EBE61F7-4CDD-4BA9-89C9-75D60D411D69}" dt="2023-08-16T10:52:55.077" v="2133" actId="313"/>
        <pc:sldMkLst>
          <pc:docMk/>
          <pc:sldMk cId="679643065" sldId="403"/>
        </pc:sldMkLst>
        <pc:spChg chg="mod">
          <ac:chgData name="Weifeng Xu" userId="e7aed605-a3dd-4d5a-a692-a87037af107b" providerId="ADAL" clId="{3EBE61F7-4CDD-4BA9-89C9-75D60D411D69}" dt="2023-08-16T10:52:55.077" v="2133" actId="313"/>
          <ac:spMkLst>
            <pc:docMk/>
            <pc:sldMk cId="679643065" sldId="403"/>
            <ac:spMk id="20" creationId="{DB583DAA-971C-F964-C0BA-B2B7B73A5F91}"/>
          </ac:spMkLst>
        </pc:spChg>
      </pc:sldChg>
      <pc:sldChg chg="modSp mod">
        <pc:chgData name="Weifeng Xu" userId="e7aed605-a3dd-4d5a-a692-a87037af107b" providerId="ADAL" clId="{3EBE61F7-4CDD-4BA9-89C9-75D60D411D69}" dt="2023-08-16T11:06:47.414" v="2213" actId="14100"/>
        <pc:sldMkLst>
          <pc:docMk/>
          <pc:sldMk cId="3815877921" sldId="404"/>
        </pc:sldMkLst>
        <pc:spChg chg="mod">
          <ac:chgData name="Weifeng Xu" userId="e7aed605-a3dd-4d5a-a692-a87037af107b" providerId="ADAL" clId="{3EBE61F7-4CDD-4BA9-89C9-75D60D411D69}" dt="2023-08-16T11:06:28.841" v="2210" actId="403"/>
          <ac:spMkLst>
            <pc:docMk/>
            <pc:sldMk cId="3815877921" sldId="404"/>
            <ac:spMk id="6" creationId="{A47D5BB2-764B-4B24-71E6-5435E6A5AEE1}"/>
          </ac:spMkLst>
        </pc:spChg>
        <pc:cxnChg chg="mod">
          <ac:chgData name="Weifeng Xu" userId="e7aed605-a3dd-4d5a-a692-a87037af107b" providerId="ADAL" clId="{3EBE61F7-4CDD-4BA9-89C9-75D60D411D69}" dt="2023-08-16T11:06:37.793" v="2211" actId="14100"/>
          <ac:cxnSpMkLst>
            <pc:docMk/>
            <pc:sldMk cId="3815877921" sldId="404"/>
            <ac:cxnSpMk id="11" creationId="{C745AA61-590A-32D3-4F94-0C3374458147}"/>
          </ac:cxnSpMkLst>
        </pc:cxnChg>
        <pc:cxnChg chg="mod">
          <ac:chgData name="Weifeng Xu" userId="e7aed605-a3dd-4d5a-a692-a87037af107b" providerId="ADAL" clId="{3EBE61F7-4CDD-4BA9-89C9-75D60D411D69}" dt="2023-08-16T11:06:47.414" v="2213" actId="14100"/>
          <ac:cxnSpMkLst>
            <pc:docMk/>
            <pc:sldMk cId="3815877921" sldId="404"/>
            <ac:cxnSpMk id="25" creationId="{058875C3-5EAF-AB68-9378-9B1A9534DCD1}"/>
          </ac:cxnSpMkLst>
        </pc:cxnChg>
        <pc:cxnChg chg="mod">
          <ac:chgData name="Weifeng Xu" userId="e7aed605-a3dd-4d5a-a692-a87037af107b" providerId="ADAL" clId="{3EBE61F7-4CDD-4BA9-89C9-75D60D411D69}" dt="2023-08-16T11:06:43.720" v="2212" actId="14100"/>
          <ac:cxnSpMkLst>
            <pc:docMk/>
            <pc:sldMk cId="3815877921" sldId="404"/>
            <ac:cxnSpMk id="29" creationId="{E04F477A-1320-27A4-B1BD-6AC37CD40D6C}"/>
          </ac:cxnSpMkLst>
        </pc:cxnChg>
      </pc:sldChg>
      <pc:sldChg chg="modSp mod">
        <pc:chgData name="Weifeng Xu" userId="e7aed605-a3dd-4d5a-a692-a87037af107b" providerId="ADAL" clId="{3EBE61F7-4CDD-4BA9-89C9-75D60D411D69}" dt="2023-08-14T12:04:06.645" v="68" actId="20577"/>
        <pc:sldMkLst>
          <pc:docMk/>
          <pc:sldMk cId="3750575232" sldId="405"/>
        </pc:sldMkLst>
        <pc:spChg chg="mod">
          <ac:chgData name="Weifeng Xu" userId="e7aed605-a3dd-4d5a-a692-a87037af107b" providerId="ADAL" clId="{3EBE61F7-4CDD-4BA9-89C9-75D60D411D69}" dt="2023-08-14T12:04:06.645" v="68" actId="20577"/>
          <ac:spMkLst>
            <pc:docMk/>
            <pc:sldMk cId="3750575232" sldId="405"/>
            <ac:spMk id="2" creationId="{8986F05B-01CC-97DC-FB9C-E555AA2C026A}"/>
          </ac:spMkLst>
        </pc:spChg>
      </pc:sldChg>
      <pc:sldChg chg="addSp modSp mod">
        <pc:chgData name="Weifeng Xu" userId="e7aed605-a3dd-4d5a-a692-a87037af107b" providerId="ADAL" clId="{3EBE61F7-4CDD-4BA9-89C9-75D60D411D69}" dt="2023-08-16T11:03:30.823" v="2192" actId="14100"/>
        <pc:sldMkLst>
          <pc:docMk/>
          <pc:sldMk cId="958514079" sldId="406"/>
        </pc:sldMkLst>
        <pc:spChg chg="mod">
          <ac:chgData name="Weifeng Xu" userId="e7aed605-a3dd-4d5a-a692-a87037af107b" providerId="ADAL" clId="{3EBE61F7-4CDD-4BA9-89C9-75D60D411D69}" dt="2023-08-16T11:03:26.916" v="2191" actId="207"/>
          <ac:spMkLst>
            <pc:docMk/>
            <pc:sldMk cId="958514079" sldId="406"/>
            <ac:spMk id="3" creationId="{29DB361A-4A49-ACF9-09F9-1E7EBD79FCDB}"/>
          </ac:spMkLst>
        </pc:spChg>
        <pc:spChg chg="add mod">
          <ac:chgData name="Weifeng Xu" userId="e7aed605-a3dd-4d5a-a692-a87037af107b" providerId="ADAL" clId="{3EBE61F7-4CDD-4BA9-89C9-75D60D411D69}" dt="2023-08-16T11:03:06.907" v="2189" actId="108"/>
          <ac:spMkLst>
            <pc:docMk/>
            <pc:sldMk cId="958514079" sldId="406"/>
            <ac:spMk id="4" creationId="{E90E799B-2214-C28F-96B9-7D246F6681F2}"/>
          </ac:spMkLst>
        </pc:spChg>
        <pc:cxnChg chg="add">
          <ac:chgData name="Weifeng Xu" userId="e7aed605-a3dd-4d5a-a692-a87037af107b" providerId="ADAL" clId="{3EBE61F7-4CDD-4BA9-89C9-75D60D411D69}" dt="2023-08-16T10:55:11.087" v="2161" actId="11529"/>
          <ac:cxnSpMkLst>
            <pc:docMk/>
            <pc:sldMk cId="958514079" sldId="406"/>
            <ac:cxnSpMk id="6" creationId="{16B1EF67-356F-455E-7817-051303C2B342}"/>
          </ac:cxnSpMkLst>
        </pc:cxnChg>
        <pc:cxnChg chg="add">
          <ac:chgData name="Weifeng Xu" userId="e7aed605-a3dd-4d5a-a692-a87037af107b" providerId="ADAL" clId="{3EBE61F7-4CDD-4BA9-89C9-75D60D411D69}" dt="2023-08-16T11:01:47.022" v="2174" actId="11529"/>
          <ac:cxnSpMkLst>
            <pc:docMk/>
            <pc:sldMk cId="958514079" sldId="406"/>
            <ac:cxnSpMk id="8" creationId="{78354E64-DBCA-B4FF-C02F-81181C93F66E}"/>
          </ac:cxnSpMkLst>
        </pc:cxnChg>
        <pc:cxnChg chg="add mod">
          <ac:chgData name="Weifeng Xu" userId="e7aed605-a3dd-4d5a-a692-a87037af107b" providerId="ADAL" clId="{3EBE61F7-4CDD-4BA9-89C9-75D60D411D69}" dt="2023-08-16T11:03:30.823" v="2192" actId="14100"/>
          <ac:cxnSpMkLst>
            <pc:docMk/>
            <pc:sldMk cId="958514079" sldId="406"/>
            <ac:cxnSpMk id="10" creationId="{B913B0A1-14BA-D398-6542-F3220AE006D2}"/>
          </ac:cxnSpMkLst>
        </pc:cxnChg>
      </pc:sldChg>
      <pc:sldChg chg="addSp delSp modSp mod">
        <pc:chgData name="Weifeng Xu" userId="e7aed605-a3dd-4d5a-a692-a87037af107b" providerId="ADAL" clId="{3EBE61F7-4CDD-4BA9-89C9-75D60D411D69}" dt="2023-08-16T11:18:30.237" v="2294" actId="404"/>
        <pc:sldMkLst>
          <pc:docMk/>
          <pc:sldMk cId="480921056" sldId="407"/>
        </pc:sldMkLst>
        <pc:spChg chg="mod">
          <ac:chgData name="Weifeng Xu" userId="e7aed605-a3dd-4d5a-a692-a87037af107b" providerId="ADAL" clId="{3EBE61F7-4CDD-4BA9-89C9-75D60D411D69}" dt="2023-08-16T11:18:30.237" v="2294" actId="404"/>
          <ac:spMkLst>
            <pc:docMk/>
            <pc:sldMk cId="480921056" sldId="407"/>
            <ac:spMk id="6" creationId="{E2BC865F-C044-8D3C-6418-A7A84798424F}"/>
          </ac:spMkLst>
        </pc:spChg>
        <pc:spChg chg="del">
          <ac:chgData name="Weifeng Xu" userId="e7aed605-a3dd-4d5a-a692-a87037af107b" providerId="ADAL" clId="{3EBE61F7-4CDD-4BA9-89C9-75D60D411D69}" dt="2023-08-16T11:16:17.122" v="2268" actId="478"/>
          <ac:spMkLst>
            <pc:docMk/>
            <pc:sldMk cId="480921056" sldId="407"/>
            <ac:spMk id="7" creationId="{2A2DD9EF-4C88-B575-78A1-B2DAB0740F0F}"/>
          </ac:spMkLst>
        </pc:spChg>
        <pc:spChg chg="mod">
          <ac:chgData name="Weifeng Xu" userId="e7aed605-a3dd-4d5a-a692-a87037af107b" providerId="ADAL" clId="{3EBE61F7-4CDD-4BA9-89C9-75D60D411D69}" dt="2023-08-16T11:16:06.442" v="2265" actId="1076"/>
          <ac:spMkLst>
            <pc:docMk/>
            <pc:sldMk cId="480921056" sldId="407"/>
            <ac:spMk id="8" creationId="{2B2D16A9-9A2F-9F81-FB19-B6CA1D74265A}"/>
          </ac:spMkLst>
        </pc:spChg>
        <pc:spChg chg="mod">
          <ac:chgData name="Weifeng Xu" userId="e7aed605-a3dd-4d5a-a692-a87037af107b" providerId="ADAL" clId="{3EBE61F7-4CDD-4BA9-89C9-75D60D411D69}" dt="2023-08-16T11:17:27.879" v="2281" actId="1076"/>
          <ac:spMkLst>
            <pc:docMk/>
            <pc:sldMk cId="480921056" sldId="407"/>
            <ac:spMk id="11" creationId="{2CB88912-007F-204A-0226-5972F6CFFB5F}"/>
          </ac:spMkLst>
        </pc:spChg>
        <pc:spChg chg="mod">
          <ac:chgData name="Weifeng Xu" userId="e7aed605-a3dd-4d5a-a692-a87037af107b" providerId="ADAL" clId="{3EBE61F7-4CDD-4BA9-89C9-75D60D411D69}" dt="2023-08-16T11:16:57.663" v="2273" actId="1076"/>
          <ac:spMkLst>
            <pc:docMk/>
            <pc:sldMk cId="480921056" sldId="407"/>
            <ac:spMk id="14" creationId="{AA964262-8CBE-43DB-DF16-F60E028B1628}"/>
          </ac:spMkLst>
        </pc:spChg>
        <pc:spChg chg="mod">
          <ac:chgData name="Weifeng Xu" userId="e7aed605-a3dd-4d5a-a692-a87037af107b" providerId="ADAL" clId="{3EBE61F7-4CDD-4BA9-89C9-75D60D411D69}" dt="2023-08-16T11:17:08.671" v="2275" actId="14100"/>
          <ac:spMkLst>
            <pc:docMk/>
            <pc:sldMk cId="480921056" sldId="407"/>
            <ac:spMk id="17" creationId="{64244CFF-87E4-FB63-C65A-3AEF00A0EF28}"/>
          </ac:spMkLst>
        </pc:spChg>
        <pc:spChg chg="del">
          <ac:chgData name="Weifeng Xu" userId="e7aed605-a3dd-4d5a-a692-a87037af107b" providerId="ADAL" clId="{3EBE61F7-4CDD-4BA9-89C9-75D60D411D69}" dt="2023-08-16T11:16:49.323" v="2272" actId="478"/>
          <ac:spMkLst>
            <pc:docMk/>
            <pc:sldMk cId="480921056" sldId="407"/>
            <ac:spMk id="18" creationId="{CF03D4EC-9422-EB9E-C67A-4B489F000E95}"/>
          </ac:spMkLst>
        </pc:spChg>
        <pc:picChg chg="add mod ord">
          <ac:chgData name="Weifeng Xu" userId="e7aed605-a3dd-4d5a-a692-a87037af107b" providerId="ADAL" clId="{3EBE61F7-4CDD-4BA9-89C9-75D60D411D69}" dt="2023-08-16T11:16:37.648" v="2271" actId="1076"/>
          <ac:picMkLst>
            <pc:docMk/>
            <pc:sldMk cId="480921056" sldId="407"/>
            <ac:picMk id="3" creationId="{7EDB10A7-7E04-5DC8-6CB4-EB903C7E47EE}"/>
          </ac:picMkLst>
        </pc:picChg>
        <pc:picChg chg="del">
          <ac:chgData name="Weifeng Xu" userId="e7aed605-a3dd-4d5a-a692-a87037af107b" providerId="ADAL" clId="{3EBE61F7-4CDD-4BA9-89C9-75D60D411D69}" dt="2023-08-16T11:15:40.468" v="2262" actId="478"/>
          <ac:picMkLst>
            <pc:docMk/>
            <pc:sldMk cId="480921056" sldId="407"/>
            <ac:picMk id="4" creationId="{C5C24BB6-B771-A9F5-D661-6DBAF2D23E35}"/>
          </ac:picMkLst>
        </pc:picChg>
        <pc:cxnChg chg="mod">
          <ac:chgData name="Weifeng Xu" userId="e7aed605-a3dd-4d5a-a692-a87037af107b" providerId="ADAL" clId="{3EBE61F7-4CDD-4BA9-89C9-75D60D411D69}" dt="2023-08-16T11:17:21.133" v="2279" actId="14100"/>
          <ac:cxnSpMkLst>
            <pc:docMk/>
            <pc:sldMk cId="480921056" sldId="407"/>
            <ac:cxnSpMk id="10" creationId="{37BA7F08-CF92-37C6-582D-49D5A301C506}"/>
          </ac:cxnSpMkLst>
        </pc:cxnChg>
        <pc:cxnChg chg="mod">
          <ac:chgData name="Weifeng Xu" userId="e7aed605-a3dd-4d5a-a692-a87037af107b" providerId="ADAL" clId="{3EBE61F7-4CDD-4BA9-89C9-75D60D411D69}" dt="2023-08-16T11:17:31.786" v="2283" actId="14100"/>
          <ac:cxnSpMkLst>
            <pc:docMk/>
            <pc:sldMk cId="480921056" sldId="407"/>
            <ac:cxnSpMk id="13" creationId="{F4FB1EB7-AC4F-769D-83F9-AB7CDF528F94}"/>
          </ac:cxnSpMkLst>
        </pc:cxnChg>
        <pc:cxnChg chg="mod">
          <ac:chgData name="Weifeng Xu" userId="e7aed605-a3dd-4d5a-a692-a87037af107b" providerId="ADAL" clId="{3EBE61F7-4CDD-4BA9-89C9-75D60D411D69}" dt="2023-08-16T11:17:23.780" v="2280" actId="14100"/>
          <ac:cxnSpMkLst>
            <pc:docMk/>
            <pc:sldMk cId="480921056" sldId="407"/>
            <ac:cxnSpMk id="15" creationId="{21CAE8EC-D4B4-4498-1644-7E79DFA872D6}"/>
          </ac:cxnSpMkLst>
        </pc:cxnChg>
      </pc:sldChg>
      <pc:sldChg chg="addSp delSp modSp add del mod modClrScheme chgLayout modNotesTx">
        <pc:chgData name="Weifeng Xu" userId="e7aed605-a3dd-4d5a-a692-a87037af107b" providerId="ADAL" clId="{3EBE61F7-4CDD-4BA9-89C9-75D60D411D69}" dt="2023-08-16T15:24:02.342" v="2787" actId="2711"/>
        <pc:sldMkLst>
          <pc:docMk/>
          <pc:sldMk cId="2999526110" sldId="408"/>
        </pc:sldMkLst>
        <pc:spChg chg="del">
          <ac:chgData name="Weifeng Xu" userId="e7aed605-a3dd-4d5a-a692-a87037af107b" providerId="ADAL" clId="{3EBE61F7-4CDD-4BA9-89C9-75D60D411D69}" dt="2023-08-14T13:05:52.625" v="428" actId="700"/>
          <ac:spMkLst>
            <pc:docMk/>
            <pc:sldMk cId="2999526110" sldId="408"/>
            <ac:spMk id="4" creationId="{BAE67117-EAAA-DD6C-3912-8906B78BCC3E}"/>
          </ac:spMkLst>
        </pc:spChg>
        <pc:spChg chg="del">
          <ac:chgData name="Weifeng Xu" userId="e7aed605-a3dd-4d5a-a692-a87037af107b" providerId="ADAL" clId="{3EBE61F7-4CDD-4BA9-89C9-75D60D411D69}" dt="2023-08-14T13:05:52.625" v="428" actId="700"/>
          <ac:spMkLst>
            <pc:docMk/>
            <pc:sldMk cId="2999526110" sldId="408"/>
            <ac:spMk id="5" creationId="{2EDFFA5E-A229-6A83-E4CD-8E4F7E8A37B8}"/>
          </ac:spMkLst>
        </pc:spChg>
        <pc:spChg chg="add mod">
          <ac:chgData name="Weifeng Xu" userId="e7aed605-a3dd-4d5a-a692-a87037af107b" providerId="ADAL" clId="{3EBE61F7-4CDD-4BA9-89C9-75D60D411D69}" dt="2023-08-14T19:36:55.529" v="874" actId="20577"/>
          <ac:spMkLst>
            <pc:docMk/>
            <pc:sldMk cId="2999526110" sldId="408"/>
            <ac:spMk id="6" creationId="{9028B42F-DD09-269D-EA02-DF5AF751FD9A}"/>
          </ac:spMkLst>
        </pc:spChg>
        <pc:spChg chg="add mod">
          <ac:chgData name="Weifeng Xu" userId="e7aed605-a3dd-4d5a-a692-a87037af107b" providerId="ADAL" clId="{3EBE61F7-4CDD-4BA9-89C9-75D60D411D69}" dt="2023-08-14T19:04:13.239" v="505" actId="1076"/>
          <ac:spMkLst>
            <pc:docMk/>
            <pc:sldMk cId="2999526110" sldId="408"/>
            <ac:spMk id="7" creationId="{8581BE85-49ED-DA8F-3EA2-7DC6C6080D04}"/>
          </ac:spMkLst>
        </pc:spChg>
        <pc:spChg chg="add mod">
          <ac:chgData name="Weifeng Xu" userId="e7aed605-a3dd-4d5a-a692-a87037af107b" providerId="ADAL" clId="{3EBE61F7-4CDD-4BA9-89C9-75D60D411D69}" dt="2023-08-16T15:24:02.342" v="2787" actId="2711"/>
          <ac:spMkLst>
            <pc:docMk/>
            <pc:sldMk cId="2999526110" sldId="408"/>
            <ac:spMk id="8" creationId="{5A16B842-6154-2099-1324-BAAE5A635546}"/>
          </ac:spMkLst>
        </pc:spChg>
        <pc:spChg chg="add del mod">
          <ac:chgData name="Weifeng Xu" userId="e7aed605-a3dd-4d5a-a692-a87037af107b" providerId="ADAL" clId="{3EBE61F7-4CDD-4BA9-89C9-75D60D411D69}" dt="2023-08-14T19:38:10.178" v="882" actId="14100"/>
          <ac:spMkLst>
            <pc:docMk/>
            <pc:sldMk cId="2999526110" sldId="408"/>
            <ac:spMk id="11" creationId="{A2D320EE-25E5-15CB-11F8-C2A6E4954E56}"/>
          </ac:spMkLst>
        </pc:spChg>
        <pc:spChg chg="add mod">
          <ac:chgData name="Weifeng Xu" userId="e7aed605-a3dd-4d5a-a692-a87037af107b" providerId="ADAL" clId="{3EBE61F7-4CDD-4BA9-89C9-75D60D411D69}" dt="2023-08-14T19:37:54.073" v="878" actId="1076"/>
          <ac:spMkLst>
            <pc:docMk/>
            <pc:sldMk cId="2999526110" sldId="408"/>
            <ac:spMk id="13" creationId="{8AB6FF1C-222F-3764-969B-9BD622C3992F}"/>
          </ac:spMkLst>
        </pc:spChg>
        <pc:picChg chg="add mod">
          <ac:chgData name="Weifeng Xu" userId="e7aed605-a3dd-4d5a-a692-a87037af107b" providerId="ADAL" clId="{3EBE61F7-4CDD-4BA9-89C9-75D60D411D69}" dt="2023-08-14T19:38:04.634" v="881" actId="1076"/>
          <ac:picMkLst>
            <pc:docMk/>
            <pc:sldMk cId="2999526110" sldId="408"/>
            <ac:picMk id="3" creationId="{EFA19AFA-12D7-CBFA-9B1B-3D6C7F420256}"/>
          </ac:picMkLst>
        </pc:picChg>
        <pc:cxnChg chg="add mod">
          <ac:chgData name="Weifeng Xu" userId="e7aed605-a3dd-4d5a-a692-a87037af107b" providerId="ADAL" clId="{3EBE61F7-4CDD-4BA9-89C9-75D60D411D69}" dt="2023-08-14T19:07:13.218" v="654" actId="14100"/>
          <ac:cxnSpMkLst>
            <pc:docMk/>
            <pc:sldMk cId="2999526110" sldId="408"/>
            <ac:cxnSpMk id="10" creationId="{74F130C4-8399-0972-36F1-EEA6AC952D8E}"/>
          </ac:cxnSpMkLst>
        </pc:cxnChg>
        <pc:cxnChg chg="add mod">
          <ac:chgData name="Weifeng Xu" userId="e7aed605-a3dd-4d5a-a692-a87037af107b" providerId="ADAL" clId="{3EBE61F7-4CDD-4BA9-89C9-75D60D411D69}" dt="2023-08-14T19:37:56.959" v="879" actId="1076"/>
          <ac:cxnSpMkLst>
            <pc:docMk/>
            <pc:sldMk cId="2999526110" sldId="408"/>
            <ac:cxnSpMk id="15" creationId="{8033A649-7FB7-D682-141F-4D99798769CB}"/>
          </ac:cxnSpMkLst>
        </pc:cxnChg>
      </pc:sldChg>
      <pc:sldChg chg="addSp delSp modSp add del mod modClrScheme chgLayout">
        <pc:chgData name="Weifeng Xu" userId="e7aed605-a3dd-4d5a-a692-a87037af107b" providerId="ADAL" clId="{3EBE61F7-4CDD-4BA9-89C9-75D60D411D69}" dt="2023-08-16T18:52:41.062" v="3294" actId="1076"/>
        <pc:sldMkLst>
          <pc:docMk/>
          <pc:sldMk cId="3104956180" sldId="409"/>
        </pc:sldMkLst>
        <pc:spChg chg="mod ord">
          <ac:chgData name="Weifeng Xu" userId="e7aed605-a3dd-4d5a-a692-a87037af107b" providerId="ADAL" clId="{3EBE61F7-4CDD-4BA9-89C9-75D60D411D69}" dt="2023-08-16T15:33:23.426" v="3027"/>
          <ac:spMkLst>
            <pc:docMk/>
            <pc:sldMk cId="3104956180" sldId="409"/>
            <ac:spMk id="2" creationId="{954C5611-9E1D-2BD1-0B2A-3C513D1C2DC6}"/>
          </ac:spMkLst>
        </pc:spChg>
        <pc:spChg chg="del">
          <ac:chgData name="Weifeng Xu" userId="e7aed605-a3dd-4d5a-a692-a87037af107b" providerId="ADAL" clId="{3EBE61F7-4CDD-4BA9-89C9-75D60D411D69}" dt="2023-08-14T19:18:12.031" v="712" actId="700"/>
          <ac:spMkLst>
            <pc:docMk/>
            <pc:sldMk cId="3104956180" sldId="409"/>
            <ac:spMk id="3" creationId="{69BE6594-3313-250A-3B0C-3F20BC1CD9C0}"/>
          </ac:spMkLst>
        </pc:spChg>
        <pc:spChg chg="add mod">
          <ac:chgData name="Weifeng Xu" userId="e7aed605-a3dd-4d5a-a692-a87037af107b" providerId="ADAL" clId="{3EBE61F7-4CDD-4BA9-89C9-75D60D411D69}" dt="2023-08-14T19:20:34.147" v="775" actId="20577"/>
          <ac:spMkLst>
            <pc:docMk/>
            <pc:sldMk cId="3104956180" sldId="409"/>
            <ac:spMk id="6" creationId="{6BC821FC-7A77-13C5-4B7E-294B6AB778D5}"/>
          </ac:spMkLst>
        </pc:spChg>
        <pc:spChg chg="add mod">
          <ac:chgData name="Weifeng Xu" userId="e7aed605-a3dd-4d5a-a692-a87037af107b" providerId="ADAL" clId="{3EBE61F7-4CDD-4BA9-89C9-75D60D411D69}" dt="2023-08-16T15:33:07.119" v="3026" actId="207"/>
          <ac:spMkLst>
            <pc:docMk/>
            <pc:sldMk cId="3104956180" sldId="409"/>
            <ac:spMk id="7" creationId="{FE478273-8E06-606C-FBF6-CFB895623AF3}"/>
          </ac:spMkLst>
        </pc:spChg>
        <pc:spChg chg="add mod">
          <ac:chgData name="Weifeng Xu" userId="e7aed605-a3dd-4d5a-a692-a87037af107b" providerId="ADAL" clId="{3EBE61F7-4CDD-4BA9-89C9-75D60D411D69}" dt="2023-08-16T18:52:38.356" v="3293" actId="14100"/>
          <ac:spMkLst>
            <pc:docMk/>
            <pc:sldMk cId="3104956180" sldId="409"/>
            <ac:spMk id="10" creationId="{FFD208CF-4223-9E02-7F5C-E858B4097648}"/>
          </ac:spMkLst>
        </pc:spChg>
        <pc:picChg chg="add mod">
          <ac:chgData name="Weifeng Xu" userId="e7aed605-a3dd-4d5a-a692-a87037af107b" providerId="ADAL" clId="{3EBE61F7-4CDD-4BA9-89C9-75D60D411D69}" dt="2023-08-14T19:20:09.494" v="718" actId="1076"/>
          <ac:picMkLst>
            <pc:docMk/>
            <pc:sldMk cId="3104956180" sldId="409"/>
            <ac:picMk id="5" creationId="{9E7AA0E6-3691-6397-C6CA-672B097BB3CC}"/>
          </ac:picMkLst>
        </pc:picChg>
        <pc:picChg chg="add mod">
          <ac:chgData name="Weifeng Xu" userId="e7aed605-a3dd-4d5a-a692-a87037af107b" providerId="ADAL" clId="{3EBE61F7-4CDD-4BA9-89C9-75D60D411D69}" dt="2023-08-16T18:52:41.062" v="3294" actId="1076"/>
          <ac:picMkLst>
            <pc:docMk/>
            <pc:sldMk cId="3104956180" sldId="409"/>
            <ac:picMk id="8" creationId="{DFF6A83F-73A0-641D-DF5A-B9400B3C0556}"/>
          </ac:picMkLst>
        </pc:picChg>
        <pc:cxnChg chg="add mod">
          <ac:chgData name="Weifeng Xu" userId="e7aed605-a3dd-4d5a-a692-a87037af107b" providerId="ADAL" clId="{3EBE61F7-4CDD-4BA9-89C9-75D60D411D69}" dt="2023-08-16T15:25:48.852" v="2875" actId="13822"/>
          <ac:cxnSpMkLst>
            <pc:docMk/>
            <pc:sldMk cId="3104956180" sldId="409"/>
            <ac:cxnSpMk id="4" creationId="{3B70270E-D13F-7DD9-A6A2-9A692EED0AC2}"/>
          </ac:cxnSpMkLst>
        </pc:cxnChg>
      </pc:sldChg>
      <pc:sldChg chg="addSp delSp modSp add del mod modClrScheme chgLayout">
        <pc:chgData name="Weifeng Xu" userId="e7aed605-a3dd-4d5a-a692-a87037af107b" providerId="ADAL" clId="{3EBE61F7-4CDD-4BA9-89C9-75D60D411D69}" dt="2023-08-20T12:37:25.049" v="6133" actId="20577"/>
        <pc:sldMkLst>
          <pc:docMk/>
          <pc:sldMk cId="559335101" sldId="410"/>
        </pc:sldMkLst>
        <pc:spChg chg="del mod ord">
          <ac:chgData name="Weifeng Xu" userId="e7aed605-a3dd-4d5a-a692-a87037af107b" providerId="ADAL" clId="{3EBE61F7-4CDD-4BA9-89C9-75D60D411D69}" dt="2023-08-14T19:25:17.178" v="846" actId="700"/>
          <ac:spMkLst>
            <pc:docMk/>
            <pc:sldMk cId="559335101" sldId="410"/>
            <ac:spMk id="2" creationId="{DD0EEB6C-EE39-B73B-BA3A-3A9D3677EFA0}"/>
          </ac:spMkLst>
        </pc:spChg>
        <pc:spChg chg="del mod ord">
          <ac:chgData name="Weifeng Xu" userId="e7aed605-a3dd-4d5a-a692-a87037af107b" providerId="ADAL" clId="{3EBE61F7-4CDD-4BA9-89C9-75D60D411D69}" dt="2023-08-14T19:25:17.178" v="846" actId="700"/>
          <ac:spMkLst>
            <pc:docMk/>
            <pc:sldMk cId="559335101" sldId="410"/>
            <ac:spMk id="3" creationId="{BABBABDE-1341-075C-E9B4-452B5AAC2158}"/>
          </ac:spMkLst>
        </pc:spChg>
        <pc:spChg chg="add mod ord">
          <ac:chgData name="Weifeng Xu" userId="e7aed605-a3dd-4d5a-a692-a87037af107b" providerId="ADAL" clId="{3EBE61F7-4CDD-4BA9-89C9-75D60D411D69}" dt="2023-08-20T12:37:25.049" v="6133" actId="20577"/>
          <ac:spMkLst>
            <pc:docMk/>
            <pc:sldMk cId="559335101" sldId="410"/>
            <ac:spMk id="4" creationId="{05D10120-B247-769F-80BA-03724D499E41}"/>
          </ac:spMkLst>
        </pc:spChg>
        <pc:spChg chg="add mod ord">
          <ac:chgData name="Weifeng Xu" userId="e7aed605-a3dd-4d5a-a692-a87037af107b" providerId="ADAL" clId="{3EBE61F7-4CDD-4BA9-89C9-75D60D411D69}" dt="2023-08-14T19:25:17.178" v="846" actId="700"/>
          <ac:spMkLst>
            <pc:docMk/>
            <pc:sldMk cId="559335101" sldId="410"/>
            <ac:spMk id="5" creationId="{757187C8-8907-1D38-3E85-5BA05F40C51C}"/>
          </ac:spMkLst>
        </pc:spChg>
      </pc:sldChg>
      <pc:sldChg chg="addSp delSp modSp add del mod modClrScheme chgLayout">
        <pc:chgData name="Weifeng Xu" userId="e7aed605-a3dd-4d5a-a692-a87037af107b" providerId="ADAL" clId="{3EBE61F7-4CDD-4BA9-89C9-75D60D411D69}" dt="2023-08-16T18:54:16.180" v="3305" actId="1076"/>
        <pc:sldMkLst>
          <pc:docMk/>
          <pc:sldMk cId="2528835729" sldId="411"/>
        </pc:sldMkLst>
        <pc:spChg chg="mod ord">
          <ac:chgData name="Weifeng Xu" userId="e7aed605-a3dd-4d5a-a692-a87037af107b" providerId="ADAL" clId="{3EBE61F7-4CDD-4BA9-89C9-75D60D411D69}" dt="2023-08-14T20:56:39.467" v="1053" actId="20577"/>
          <ac:spMkLst>
            <pc:docMk/>
            <pc:sldMk cId="2528835729" sldId="411"/>
            <ac:spMk id="2" creationId="{A5FCF5FC-3FB2-DC51-168C-8A77312BAA3F}"/>
          </ac:spMkLst>
        </pc:spChg>
        <pc:spChg chg="del">
          <ac:chgData name="Weifeng Xu" userId="e7aed605-a3dd-4d5a-a692-a87037af107b" providerId="ADAL" clId="{3EBE61F7-4CDD-4BA9-89C9-75D60D411D69}" dt="2023-08-14T20:43:52.897" v="957" actId="700"/>
          <ac:spMkLst>
            <pc:docMk/>
            <pc:sldMk cId="2528835729" sldId="411"/>
            <ac:spMk id="3" creationId="{E6774D6D-0E78-F3A0-31F2-D698C229D5DE}"/>
          </ac:spMkLst>
        </pc:spChg>
        <pc:spChg chg="add mod">
          <ac:chgData name="Weifeng Xu" userId="e7aed605-a3dd-4d5a-a692-a87037af107b" providerId="ADAL" clId="{3EBE61F7-4CDD-4BA9-89C9-75D60D411D69}" dt="2023-08-16T15:44:03.787" v="3283" actId="14100"/>
          <ac:spMkLst>
            <pc:docMk/>
            <pc:sldMk cId="2528835729" sldId="411"/>
            <ac:spMk id="4" creationId="{43C6CB99-D4C8-3540-CF74-1D9854A378AB}"/>
          </ac:spMkLst>
        </pc:spChg>
        <pc:spChg chg="add mod">
          <ac:chgData name="Weifeng Xu" userId="e7aed605-a3dd-4d5a-a692-a87037af107b" providerId="ADAL" clId="{3EBE61F7-4CDD-4BA9-89C9-75D60D411D69}" dt="2023-08-14T20:47:06.726" v="1013" actId="14100"/>
          <ac:spMkLst>
            <pc:docMk/>
            <pc:sldMk cId="2528835729" sldId="411"/>
            <ac:spMk id="6" creationId="{EBE653A3-E289-B722-428A-021FE039640E}"/>
          </ac:spMkLst>
        </pc:spChg>
        <pc:spChg chg="add mod">
          <ac:chgData name="Weifeng Xu" userId="e7aed605-a3dd-4d5a-a692-a87037af107b" providerId="ADAL" clId="{3EBE61F7-4CDD-4BA9-89C9-75D60D411D69}" dt="2023-08-16T15:43:41.521" v="3254" actId="208"/>
          <ac:spMkLst>
            <pc:docMk/>
            <pc:sldMk cId="2528835729" sldId="411"/>
            <ac:spMk id="7" creationId="{0AF0317F-0980-DF1E-854D-1732506447AF}"/>
          </ac:spMkLst>
        </pc:spChg>
        <pc:spChg chg="add mod">
          <ac:chgData name="Weifeng Xu" userId="e7aed605-a3dd-4d5a-a692-a87037af107b" providerId="ADAL" clId="{3EBE61F7-4CDD-4BA9-89C9-75D60D411D69}" dt="2023-08-16T18:54:04.520" v="3303" actId="14100"/>
          <ac:spMkLst>
            <pc:docMk/>
            <pc:sldMk cId="2528835729" sldId="411"/>
            <ac:spMk id="9" creationId="{347E0243-EB5D-4DA5-421C-17D05F048F9E}"/>
          </ac:spMkLst>
        </pc:spChg>
        <pc:picChg chg="add mod">
          <ac:chgData name="Weifeng Xu" userId="e7aed605-a3dd-4d5a-a692-a87037af107b" providerId="ADAL" clId="{3EBE61F7-4CDD-4BA9-89C9-75D60D411D69}" dt="2023-08-14T20:46:33.933" v="959" actId="1076"/>
          <ac:picMkLst>
            <pc:docMk/>
            <pc:sldMk cId="2528835729" sldId="411"/>
            <ac:picMk id="5" creationId="{677475B5-24BA-593B-A92A-3335FE514E58}"/>
          </ac:picMkLst>
        </pc:picChg>
        <pc:picChg chg="add mod">
          <ac:chgData name="Weifeng Xu" userId="e7aed605-a3dd-4d5a-a692-a87037af107b" providerId="ADAL" clId="{3EBE61F7-4CDD-4BA9-89C9-75D60D411D69}" dt="2023-08-16T18:54:16.180" v="3305" actId="1076"/>
          <ac:picMkLst>
            <pc:docMk/>
            <pc:sldMk cId="2528835729" sldId="411"/>
            <ac:picMk id="10" creationId="{5DCEC75D-AFC6-8A82-5DF7-C7453A50E7EA}"/>
          </ac:picMkLst>
        </pc:picChg>
        <pc:cxnChg chg="add mod">
          <ac:chgData name="Weifeng Xu" userId="e7aed605-a3dd-4d5a-a692-a87037af107b" providerId="ADAL" clId="{3EBE61F7-4CDD-4BA9-89C9-75D60D411D69}" dt="2023-08-16T15:43:16.391" v="3251" actId="1076"/>
          <ac:cxnSpMkLst>
            <pc:docMk/>
            <pc:sldMk cId="2528835729" sldId="411"/>
            <ac:cxnSpMk id="3" creationId="{21BEE41C-778D-2165-CB91-8A7510AD4CD4}"/>
          </ac:cxnSpMkLst>
        </pc:cxnChg>
      </pc:sldChg>
      <pc:sldChg chg="del">
        <pc:chgData name="Weifeng Xu" userId="e7aed605-a3dd-4d5a-a692-a87037af107b" providerId="ADAL" clId="{3EBE61F7-4CDD-4BA9-89C9-75D60D411D69}" dt="2023-08-15T19:09:49.417" v="1112" actId="47"/>
        <pc:sldMkLst>
          <pc:docMk/>
          <pc:sldMk cId="1961688311" sldId="412"/>
        </pc:sldMkLst>
      </pc:sldChg>
      <pc:sldChg chg="del">
        <pc:chgData name="Weifeng Xu" userId="e7aed605-a3dd-4d5a-a692-a87037af107b" providerId="ADAL" clId="{3EBE61F7-4CDD-4BA9-89C9-75D60D411D69}" dt="2023-08-14T12:05:31.465" v="90" actId="47"/>
        <pc:sldMkLst>
          <pc:docMk/>
          <pc:sldMk cId="3779798923" sldId="413"/>
        </pc:sldMkLst>
      </pc:sldChg>
      <pc:sldChg chg="addSp delSp modSp mod modClrScheme chgLayout modNotesTx">
        <pc:chgData name="Weifeng Xu" userId="e7aed605-a3dd-4d5a-a692-a87037af107b" providerId="ADAL" clId="{3EBE61F7-4CDD-4BA9-89C9-75D60D411D69}" dt="2023-08-16T15:15:22.196" v="2705" actId="20577"/>
        <pc:sldMkLst>
          <pc:docMk/>
          <pc:sldMk cId="2092365741" sldId="414"/>
        </pc:sldMkLst>
        <pc:spChg chg="add del mod ord">
          <ac:chgData name="Weifeng Xu" userId="e7aed605-a3dd-4d5a-a692-a87037af107b" providerId="ADAL" clId="{3EBE61F7-4CDD-4BA9-89C9-75D60D411D69}" dt="2023-08-14T12:06:17.685" v="93" actId="700"/>
          <ac:spMkLst>
            <pc:docMk/>
            <pc:sldMk cId="2092365741" sldId="414"/>
            <ac:spMk id="2" creationId="{F4E2C5BC-9C94-E805-11AC-37BFB4CA5C3F}"/>
          </ac:spMkLst>
        </pc:spChg>
        <pc:spChg chg="add mod ord">
          <ac:chgData name="Weifeng Xu" userId="e7aed605-a3dd-4d5a-a692-a87037af107b" providerId="ADAL" clId="{3EBE61F7-4CDD-4BA9-89C9-75D60D411D69}" dt="2023-08-14T12:06:59.786" v="103" actId="20577"/>
          <ac:spMkLst>
            <pc:docMk/>
            <pc:sldMk cId="2092365741" sldId="414"/>
            <ac:spMk id="3" creationId="{FA02CFFC-CED4-6E32-A460-5CA5308E9149}"/>
          </ac:spMkLst>
        </pc:spChg>
        <pc:spChg chg="add mod">
          <ac:chgData name="Weifeng Xu" userId="e7aed605-a3dd-4d5a-a692-a87037af107b" providerId="ADAL" clId="{3EBE61F7-4CDD-4BA9-89C9-75D60D411D69}" dt="2023-08-16T11:46:42.248" v="2309" actId="404"/>
          <ac:spMkLst>
            <pc:docMk/>
            <pc:sldMk cId="2092365741" sldId="414"/>
            <ac:spMk id="4" creationId="{23D6CB46-DEF1-6AF2-14E1-69BF23DED93D}"/>
          </ac:spMkLst>
        </pc:spChg>
        <pc:spChg chg="add mod">
          <ac:chgData name="Weifeng Xu" userId="e7aed605-a3dd-4d5a-a692-a87037af107b" providerId="ADAL" clId="{3EBE61F7-4CDD-4BA9-89C9-75D60D411D69}" dt="2023-08-16T11:48:42.625" v="2315" actId="207"/>
          <ac:spMkLst>
            <pc:docMk/>
            <pc:sldMk cId="2092365741" sldId="414"/>
            <ac:spMk id="7" creationId="{A3B6C4C5-C981-EB16-342B-00E9127FC145}"/>
          </ac:spMkLst>
        </pc:spChg>
        <pc:spChg chg="del mod">
          <ac:chgData name="Weifeng Xu" userId="e7aed605-a3dd-4d5a-a692-a87037af107b" providerId="ADAL" clId="{3EBE61F7-4CDD-4BA9-89C9-75D60D411D69}" dt="2023-08-14T12:06:23.804" v="95" actId="478"/>
          <ac:spMkLst>
            <pc:docMk/>
            <pc:sldMk cId="2092365741" sldId="414"/>
            <ac:spMk id="12" creationId="{512A25DA-D0F3-B5C4-D22B-2A7E1CA4A8C1}"/>
          </ac:spMkLst>
        </pc:spChg>
        <pc:spChg chg="add mod">
          <ac:chgData name="Weifeng Xu" userId="e7aed605-a3dd-4d5a-a692-a87037af107b" providerId="ADAL" clId="{3EBE61F7-4CDD-4BA9-89C9-75D60D411D69}" dt="2023-08-16T15:15:22.196" v="2705" actId="20577"/>
          <ac:spMkLst>
            <pc:docMk/>
            <pc:sldMk cId="2092365741" sldId="414"/>
            <ac:spMk id="12" creationId="{C1C8203F-4222-2D81-2823-A483AD64A540}"/>
          </ac:spMkLst>
        </pc:spChg>
        <pc:spChg chg="mod">
          <ac:chgData name="Weifeng Xu" userId="e7aed605-a3dd-4d5a-a692-a87037af107b" providerId="ADAL" clId="{3EBE61F7-4CDD-4BA9-89C9-75D60D411D69}" dt="2023-08-14T12:06:41.769" v="100" actId="1076"/>
          <ac:spMkLst>
            <pc:docMk/>
            <pc:sldMk cId="2092365741" sldId="414"/>
            <ac:spMk id="13" creationId="{ABBFF683-2910-D151-BC78-EF0CF24ADC78}"/>
          </ac:spMkLst>
        </pc:spChg>
        <pc:spChg chg="add del mod">
          <ac:chgData name="Weifeng Xu" userId="e7aed605-a3dd-4d5a-a692-a87037af107b" providerId="ADAL" clId="{3EBE61F7-4CDD-4BA9-89C9-75D60D411D69}" dt="2023-08-16T15:15:07.794" v="2688"/>
          <ac:spMkLst>
            <pc:docMk/>
            <pc:sldMk cId="2092365741" sldId="414"/>
            <ac:spMk id="15" creationId="{C1E7F0C0-780B-7294-1902-A16E7EAC368B}"/>
          </ac:spMkLst>
        </pc:spChg>
        <pc:picChg chg="add mod">
          <ac:chgData name="Weifeng Xu" userId="e7aed605-a3dd-4d5a-a692-a87037af107b" providerId="ADAL" clId="{3EBE61F7-4CDD-4BA9-89C9-75D60D411D69}" dt="2023-08-16T11:46:34.554" v="2307" actId="1076"/>
          <ac:picMkLst>
            <pc:docMk/>
            <pc:sldMk cId="2092365741" sldId="414"/>
            <ac:picMk id="5" creationId="{8A0EBDAF-B1E6-7C24-EE98-61DAD8B29957}"/>
          </ac:picMkLst>
        </pc:picChg>
        <pc:picChg chg="mod">
          <ac:chgData name="Weifeng Xu" userId="e7aed605-a3dd-4d5a-a692-a87037af107b" providerId="ADAL" clId="{3EBE61F7-4CDD-4BA9-89C9-75D60D411D69}" dt="2023-08-14T12:06:35.944" v="98" actId="14100"/>
          <ac:picMkLst>
            <pc:docMk/>
            <pc:sldMk cId="2092365741" sldId="414"/>
            <ac:picMk id="9" creationId="{5975E633-03F7-E9FA-5ED6-1270CE43C7AC}"/>
          </ac:picMkLst>
        </pc:picChg>
        <pc:picChg chg="mod">
          <ac:chgData name="Weifeng Xu" userId="e7aed605-a3dd-4d5a-a692-a87037af107b" providerId="ADAL" clId="{3EBE61F7-4CDD-4BA9-89C9-75D60D411D69}" dt="2023-08-14T12:06:39.739" v="99" actId="14100"/>
          <ac:picMkLst>
            <pc:docMk/>
            <pc:sldMk cId="2092365741" sldId="414"/>
            <ac:picMk id="11" creationId="{C23069BF-5C4B-1332-00B2-458024AC7688}"/>
          </ac:picMkLst>
        </pc:picChg>
        <pc:cxnChg chg="add">
          <ac:chgData name="Weifeng Xu" userId="e7aed605-a3dd-4d5a-a692-a87037af107b" providerId="ADAL" clId="{3EBE61F7-4CDD-4BA9-89C9-75D60D411D69}" dt="2023-08-16T11:48:58.577" v="2316" actId="11529"/>
          <ac:cxnSpMkLst>
            <pc:docMk/>
            <pc:sldMk cId="2092365741" sldId="414"/>
            <ac:cxnSpMk id="10" creationId="{0DE82E3A-742F-0228-1F85-2B4C25BB4AFA}"/>
          </ac:cxnSpMkLst>
        </pc:cxnChg>
        <pc:cxnChg chg="add mod">
          <ac:chgData name="Weifeng Xu" userId="e7aed605-a3dd-4d5a-a692-a87037af107b" providerId="ADAL" clId="{3EBE61F7-4CDD-4BA9-89C9-75D60D411D69}" dt="2023-08-16T15:15:22.196" v="2705" actId="20577"/>
          <ac:cxnSpMkLst>
            <pc:docMk/>
            <pc:sldMk cId="2092365741" sldId="414"/>
            <ac:cxnSpMk id="14" creationId="{D598CBA2-420F-F20A-57CA-C97FE76B7C93}"/>
          </ac:cxnSpMkLst>
        </pc:cxnChg>
        <pc:cxnChg chg="add del mod">
          <ac:chgData name="Weifeng Xu" userId="e7aed605-a3dd-4d5a-a692-a87037af107b" providerId="ADAL" clId="{3EBE61F7-4CDD-4BA9-89C9-75D60D411D69}" dt="2023-08-16T15:15:07.794" v="2688"/>
          <ac:cxnSpMkLst>
            <pc:docMk/>
            <pc:sldMk cId="2092365741" sldId="414"/>
            <ac:cxnSpMk id="16" creationId="{CF39DACD-2F55-9CA4-01DF-A0CF786F7458}"/>
          </ac:cxnSpMkLst>
        </pc:cxnChg>
      </pc:sldChg>
      <pc:sldChg chg="addSp delSp modSp new mod modClrScheme chgLayout">
        <pc:chgData name="Weifeng Xu" userId="e7aed605-a3dd-4d5a-a692-a87037af107b" providerId="ADAL" clId="{3EBE61F7-4CDD-4BA9-89C9-75D60D411D69}" dt="2023-08-16T15:30:49.722" v="2987" actId="20577"/>
        <pc:sldMkLst>
          <pc:docMk/>
          <pc:sldMk cId="224378225" sldId="415"/>
        </pc:sldMkLst>
        <pc:spChg chg="add mod ord">
          <ac:chgData name="Weifeng Xu" userId="e7aed605-a3dd-4d5a-a692-a87037af107b" providerId="ADAL" clId="{3EBE61F7-4CDD-4BA9-89C9-75D60D411D69}" dt="2023-08-14T12:24:50.064" v="213" actId="6549"/>
          <ac:spMkLst>
            <pc:docMk/>
            <pc:sldMk cId="224378225" sldId="415"/>
            <ac:spMk id="2" creationId="{DC8160F7-195B-34CC-CBC2-8ED68ACA9881}"/>
          </ac:spMkLst>
        </pc:spChg>
        <pc:spChg chg="add del mod">
          <ac:chgData name="Weifeng Xu" userId="e7aed605-a3dd-4d5a-a692-a87037af107b" providerId="ADAL" clId="{3EBE61F7-4CDD-4BA9-89C9-75D60D411D69}" dt="2023-08-14T12:18:16.452" v="115" actId="700"/>
          <ac:spMkLst>
            <pc:docMk/>
            <pc:sldMk cId="224378225" sldId="415"/>
            <ac:spMk id="3" creationId="{93EA1EE8-2E10-13EC-EC81-E2705F77B365}"/>
          </ac:spMkLst>
        </pc:spChg>
        <pc:spChg chg="add mod">
          <ac:chgData name="Weifeng Xu" userId="e7aed605-a3dd-4d5a-a692-a87037af107b" providerId="ADAL" clId="{3EBE61F7-4CDD-4BA9-89C9-75D60D411D69}" dt="2023-08-16T12:05:04.284" v="2348" actId="404"/>
          <ac:spMkLst>
            <pc:docMk/>
            <pc:sldMk cId="224378225" sldId="415"/>
            <ac:spMk id="4" creationId="{86334CB5-F780-C600-1A9A-E1379D070B41}"/>
          </ac:spMkLst>
        </pc:spChg>
        <pc:spChg chg="add mod">
          <ac:chgData name="Weifeng Xu" userId="e7aed605-a3dd-4d5a-a692-a87037af107b" providerId="ADAL" clId="{3EBE61F7-4CDD-4BA9-89C9-75D60D411D69}" dt="2023-08-14T12:18:43.150" v="121" actId="6549"/>
          <ac:spMkLst>
            <pc:docMk/>
            <pc:sldMk cId="224378225" sldId="415"/>
            <ac:spMk id="6" creationId="{BB146E23-F73F-9860-1E49-272EB32C9A15}"/>
          </ac:spMkLst>
        </pc:spChg>
        <pc:spChg chg="add mod">
          <ac:chgData name="Weifeng Xu" userId="e7aed605-a3dd-4d5a-a692-a87037af107b" providerId="ADAL" clId="{3EBE61F7-4CDD-4BA9-89C9-75D60D411D69}" dt="2023-08-16T15:30:49.722" v="2987" actId="20577"/>
          <ac:spMkLst>
            <pc:docMk/>
            <pc:sldMk cId="224378225" sldId="415"/>
            <ac:spMk id="7" creationId="{B3D5372F-8787-0144-C59F-1F4EA0785F97}"/>
          </ac:spMkLst>
        </pc:spChg>
        <pc:spChg chg="add mod">
          <ac:chgData name="Weifeng Xu" userId="e7aed605-a3dd-4d5a-a692-a87037af107b" providerId="ADAL" clId="{3EBE61F7-4CDD-4BA9-89C9-75D60D411D69}" dt="2023-08-16T15:30:36.610" v="2980" actId="207"/>
          <ac:spMkLst>
            <pc:docMk/>
            <pc:sldMk cId="224378225" sldId="415"/>
            <ac:spMk id="11" creationId="{CFE7855E-E9A3-7087-9BC1-7ACAA52DF693}"/>
          </ac:spMkLst>
        </pc:spChg>
        <pc:picChg chg="add mod">
          <ac:chgData name="Weifeng Xu" userId="e7aed605-a3dd-4d5a-a692-a87037af107b" providerId="ADAL" clId="{3EBE61F7-4CDD-4BA9-89C9-75D60D411D69}" dt="2023-08-14T12:18:39.234" v="120" actId="14100"/>
          <ac:picMkLst>
            <pc:docMk/>
            <pc:sldMk cId="224378225" sldId="415"/>
            <ac:picMk id="5" creationId="{2BEBA7BD-75F0-B468-2371-F1EE1A66DC5F}"/>
          </ac:picMkLst>
        </pc:picChg>
        <pc:picChg chg="add mod">
          <ac:chgData name="Weifeng Xu" userId="e7aed605-a3dd-4d5a-a692-a87037af107b" providerId="ADAL" clId="{3EBE61F7-4CDD-4BA9-89C9-75D60D411D69}" dt="2023-08-16T12:04:41.896" v="2327" actId="1076"/>
          <ac:picMkLst>
            <pc:docMk/>
            <pc:sldMk cId="224378225" sldId="415"/>
            <ac:picMk id="8" creationId="{3CB1A456-5D7F-28CF-243D-E268F7E80BBC}"/>
          </ac:picMkLst>
        </pc:picChg>
        <pc:cxnChg chg="add mod">
          <ac:chgData name="Weifeng Xu" userId="e7aed605-a3dd-4d5a-a692-a87037af107b" providerId="ADAL" clId="{3EBE61F7-4CDD-4BA9-89C9-75D60D411D69}" dt="2023-08-16T15:30:49.722" v="2987" actId="20577"/>
          <ac:cxnSpMkLst>
            <pc:docMk/>
            <pc:sldMk cId="224378225" sldId="415"/>
            <ac:cxnSpMk id="9" creationId="{62330331-7991-9B02-B16E-EB5BF9B95DF6}"/>
          </ac:cxnSpMkLst>
        </pc:cxnChg>
        <pc:cxnChg chg="add mod">
          <ac:chgData name="Weifeng Xu" userId="e7aed605-a3dd-4d5a-a692-a87037af107b" providerId="ADAL" clId="{3EBE61F7-4CDD-4BA9-89C9-75D60D411D69}" dt="2023-08-16T15:29:11.679" v="2958" actId="1076"/>
          <ac:cxnSpMkLst>
            <pc:docMk/>
            <pc:sldMk cId="224378225" sldId="415"/>
            <ac:cxnSpMk id="10" creationId="{25BBA64D-E131-FDBF-6FFE-AD1F363F89E6}"/>
          </ac:cxnSpMkLst>
        </pc:cxnChg>
      </pc:sldChg>
      <pc:sldChg chg="addSp delSp modSp new mod modClrScheme chgLayout">
        <pc:chgData name="Weifeng Xu" userId="e7aed605-a3dd-4d5a-a692-a87037af107b" providerId="ADAL" clId="{3EBE61F7-4CDD-4BA9-89C9-75D60D411D69}" dt="2023-08-16T15:36:58.763" v="3079" actId="20577"/>
        <pc:sldMkLst>
          <pc:docMk/>
          <pc:sldMk cId="1946198674" sldId="416"/>
        </pc:sldMkLst>
        <pc:spChg chg="add mod ord">
          <ac:chgData name="Weifeng Xu" userId="e7aed605-a3dd-4d5a-a692-a87037af107b" providerId="ADAL" clId="{3EBE61F7-4CDD-4BA9-89C9-75D60D411D69}" dt="2023-08-16T15:11:17.808" v="2649" actId="700"/>
          <ac:spMkLst>
            <pc:docMk/>
            <pc:sldMk cId="1946198674" sldId="416"/>
            <ac:spMk id="2" creationId="{0A933254-43D4-F595-3347-038DC9539A41}"/>
          </ac:spMkLst>
        </pc:spChg>
        <pc:spChg chg="add del mod">
          <ac:chgData name="Weifeng Xu" userId="e7aed605-a3dd-4d5a-a692-a87037af107b" providerId="ADAL" clId="{3EBE61F7-4CDD-4BA9-89C9-75D60D411D69}" dt="2023-08-16T15:11:17.808" v="2649" actId="700"/>
          <ac:spMkLst>
            <pc:docMk/>
            <pc:sldMk cId="1946198674" sldId="416"/>
            <ac:spMk id="3" creationId="{DC0909D0-945E-5549-FACD-087E3CF1AF2A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5" creationId="{773FBF7F-E82E-516E-B072-89E738C76B57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7" creationId="{A5194DB0-DB36-8E6A-1366-B416AA823748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8" creationId="{AA371AAF-D63F-635E-3A4F-0A0FF219E6A3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9" creationId="{082EFFDF-BB40-DBF6-698E-4362692A4154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0" creationId="{65BBDE20-9564-621B-FFF1-092911636E7D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1" creationId="{DFF094AB-A628-F6D5-4273-5A4B0DEB5ACF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2" creationId="{089F9291-CFCF-C426-2E8D-506B98A709E6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3" creationId="{E11CF01D-E764-377D-A963-58FE0C6B6393}"/>
          </ac:spMkLst>
        </pc:spChg>
        <pc:spChg chg="add mod">
          <ac:chgData name="Weifeng Xu" userId="e7aed605-a3dd-4d5a-a692-a87037af107b" providerId="ADAL" clId="{3EBE61F7-4CDD-4BA9-89C9-75D60D411D69}" dt="2023-08-16T15:36:58.763" v="3079" actId="20577"/>
          <ac:spMkLst>
            <pc:docMk/>
            <pc:sldMk cId="1946198674" sldId="416"/>
            <ac:spMk id="14" creationId="{CD0D3C45-EEC9-9FE1-3922-0D50BFB5B4FA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6" creationId="{AA56EB47-C108-CAE5-134A-503522F47FF1}"/>
          </ac:spMkLst>
        </pc:spChg>
        <pc:spChg chg="add del mod">
          <ac:chgData name="Weifeng Xu" userId="e7aed605-a3dd-4d5a-a692-a87037af107b" providerId="ADAL" clId="{3EBE61F7-4CDD-4BA9-89C9-75D60D411D69}" dt="2023-08-16T12:21:35.309" v="2530"/>
          <ac:spMkLst>
            <pc:docMk/>
            <pc:sldMk cId="1946198674" sldId="416"/>
            <ac:spMk id="17" creationId="{1E16A4EF-3A05-754E-AB97-A7B75B9E675A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8" creationId="{132477D3-DBDD-02C6-D7C7-9BC8C7B859E4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19" creationId="{CDCACD82-D628-D6B1-768A-BE8C0F8B3A11}"/>
          </ac:spMkLst>
        </pc:spChg>
        <pc:spChg chg="add mod">
          <ac:chgData name="Weifeng Xu" userId="e7aed605-a3dd-4d5a-a692-a87037af107b" providerId="ADAL" clId="{3EBE61F7-4CDD-4BA9-89C9-75D60D411D69}" dt="2023-08-16T15:11:25.370" v="2650" actId="1076"/>
          <ac:spMkLst>
            <pc:docMk/>
            <pc:sldMk cId="1946198674" sldId="416"/>
            <ac:spMk id="20" creationId="{DE9EA1F1-7B17-8A3E-2925-F1E4C8B7C166}"/>
          </ac:spMkLst>
        </pc:spChg>
        <pc:spChg chg="add mod">
          <ac:chgData name="Weifeng Xu" userId="e7aed605-a3dd-4d5a-a692-a87037af107b" providerId="ADAL" clId="{3EBE61F7-4CDD-4BA9-89C9-75D60D411D69}" dt="2023-08-16T15:34:19.208" v="3052" actId="20577"/>
          <ac:spMkLst>
            <pc:docMk/>
            <pc:sldMk cId="1946198674" sldId="416"/>
            <ac:spMk id="21" creationId="{829C4072-6AB4-DD79-BAD0-90BF49A3645E}"/>
          </ac:spMkLst>
        </pc:spChg>
        <pc:picChg chg="add mod">
          <ac:chgData name="Weifeng Xu" userId="e7aed605-a3dd-4d5a-a692-a87037af107b" providerId="ADAL" clId="{3EBE61F7-4CDD-4BA9-89C9-75D60D411D69}" dt="2023-08-16T15:11:25.370" v="2650" actId="1076"/>
          <ac:picMkLst>
            <pc:docMk/>
            <pc:sldMk cId="1946198674" sldId="416"/>
            <ac:picMk id="4" creationId="{1AD6919C-5E37-72E8-C7E8-CAEAEE925105}"/>
          </ac:picMkLst>
        </pc:picChg>
        <pc:picChg chg="add mod">
          <ac:chgData name="Weifeng Xu" userId="e7aed605-a3dd-4d5a-a692-a87037af107b" providerId="ADAL" clId="{3EBE61F7-4CDD-4BA9-89C9-75D60D411D69}" dt="2023-08-16T15:11:25.370" v="2650" actId="1076"/>
          <ac:picMkLst>
            <pc:docMk/>
            <pc:sldMk cId="1946198674" sldId="416"/>
            <ac:picMk id="15" creationId="{A12C3E22-7210-EF72-2068-50B1049CF22F}"/>
          </ac:picMkLst>
        </pc:picChg>
        <pc:picChg chg="add mod">
          <ac:chgData name="Weifeng Xu" userId="e7aed605-a3dd-4d5a-a692-a87037af107b" providerId="ADAL" clId="{3EBE61F7-4CDD-4BA9-89C9-75D60D411D69}" dt="2023-08-16T15:11:25.370" v="2650" actId="1076"/>
          <ac:picMkLst>
            <pc:docMk/>
            <pc:sldMk cId="1946198674" sldId="416"/>
            <ac:picMk id="1026" creationId="{C24FAD90-310C-BCA7-9659-9D11BAC902DD}"/>
          </ac:picMkLst>
        </pc:picChg>
        <pc:picChg chg="add mod">
          <ac:chgData name="Weifeng Xu" userId="e7aed605-a3dd-4d5a-a692-a87037af107b" providerId="ADAL" clId="{3EBE61F7-4CDD-4BA9-89C9-75D60D411D69}" dt="2023-08-16T15:11:25.370" v="2650" actId="1076"/>
          <ac:picMkLst>
            <pc:docMk/>
            <pc:sldMk cId="1946198674" sldId="416"/>
            <ac:picMk id="1028" creationId="{119DA304-2E5A-1F70-8DE6-2DDAC4776E8E}"/>
          </ac:picMkLst>
        </pc:picChg>
      </pc:sldChg>
      <pc:sldChg chg="addSp delSp modSp new mod modClrScheme chgLayout">
        <pc:chgData name="Weifeng Xu" userId="e7aed605-a3dd-4d5a-a692-a87037af107b" providerId="ADAL" clId="{3EBE61F7-4CDD-4BA9-89C9-75D60D411D69}" dt="2023-08-20T12:35:04.212" v="6127" actId="20577"/>
        <pc:sldMkLst>
          <pc:docMk/>
          <pc:sldMk cId="4086834878" sldId="417"/>
        </pc:sldMkLst>
        <pc:spChg chg="del mod ord">
          <ac:chgData name="Weifeng Xu" userId="e7aed605-a3dd-4d5a-a692-a87037af107b" providerId="ADAL" clId="{3EBE61F7-4CDD-4BA9-89C9-75D60D411D69}" dt="2023-08-14T12:03:24.489" v="42" actId="700"/>
          <ac:spMkLst>
            <pc:docMk/>
            <pc:sldMk cId="4086834878" sldId="417"/>
            <ac:spMk id="2" creationId="{3329C6C7-F80C-340D-3222-6EAC26B56526}"/>
          </ac:spMkLst>
        </pc:spChg>
        <pc:spChg chg="del mod ord">
          <ac:chgData name="Weifeng Xu" userId="e7aed605-a3dd-4d5a-a692-a87037af107b" providerId="ADAL" clId="{3EBE61F7-4CDD-4BA9-89C9-75D60D411D69}" dt="2023-08-14T12:03:24.489" v="42" actId="700"/>
          <ac:spMkLst>
            <pc:docMk/>
            <pc:sldMk cId="4086834878" sldId="417"/>
            <ac:spMk id="3" creationId="{5ECFBDBB-5DBB-5BFE-C21A-D8110DCD5C30}"/>
          </ac:spMkLst>
        </pc:spChg>
        <pc:spChg chg="add mod ord">
          <ac:chgData name="Weifeng Xu" userId="e7aed605-a3dd-4d5a-a692-a87037af107b" providerId="ADAL" clId="{3EBE61F7-4CDD-4BA9-89C9-75D60D411D69}" dt="2023-08-20T12:35:04.212" v="6127" actId="20577"/>
          <ac:spMkLst>
            <pc:docMk/>
            <pc:sldMk cId="4086834878" sldId="417"/>
            <ac:spMk id="4" creationId="{1EF2F070-3F89-B274-9236-FB248820DF54}"/>
          </ac:spMkLst>
        </pc:spChg>
        <pc:spChg chg="add mod ord">
          <ac:chgData name="Weifeng Xu" userId="e7aed605-a3dd-4d5a-a692-a87037af107b" providerId="ADAL" clId="{3EBE61F7-4CDD-4BA9-89C9-75D60D411D69}" dt="2023-08-14T12:03:24.489" v="42" actId="700"/>
          <ac:spMkLst>
            <pc:docMk/>
            <pc:sldMk cId="4086834878" sldId="417"/>
            <ac:spMk id="5" creationId="{A2C646FE-5F2B-3A2D-16AF-15409C46BE82}"/>
          </ac:spMkLst>
        </pc:spChg>
      </pc:sldChg>
      <pc:sldChg chg="addSp modSp new mod modClrScheme chgLayout">
        <pc:chgData name="Weifeng Xu" userId="e7aed605-a3dd-4d5a-a692-a87037af107b" providerId="ADAL" clId="{3EBE61F7-4CDD-4BA9-89C9-75D60D411D69}" dt="2023-08-20T12:35:15.651" v="6130" actId="20577"/>
        <pc:sldMkLst>
          <pc:docMk/>
          <pc:sldMk cId="935698075" sldId="418"/>
        </pc:sldMkLst>
        <pc:spChg chg="add mod">
          <ac:chgData name="Weifeng Xu" userId="e7aed605-a3dd-4d5a-a692-a87037af107b" providerId="ADAL" clId="{3EBE61F7-4CDD-4BA9-89C9-75D60D411D69}" dt="2023-08-20T12:35:15.651" v="6130" actId="20577"/>
          <ac:spMkLst>
            <pc:docMk/>
            <pc:sldMk cId="935698075" sldId="418"/>
            <ac:spMk id="2" creationId="{612BBAE1-3DE2-A980-10A9-9FEA80161FA5}"/>
          </ac:spMkLst>
        </pc:spChg>
        <pc:spChg chg="add mod">
          <ac:chgData name="Weifeng Xu" userId="e7aed605-a3dd-4d5a-a692-a87037af107b" providerId="ADAL" clId="{3EBE61F7-4CDD-4BA9-89C9-75D60D411D69}" dt="2023-08-14T12:04:45.763" v="81" actId="700"/>
          <ac:spMkLst>
            <pc:docMk/>
            <pc:sldMk cId="935698075" sldId="418"/>
            <ac:spMk id="3" creationId="{82C58BB3-C2C4-EDB3-BFE3-147DE0939DD9}"/>
          </ac:spMkLst>
        </pc:spChg>
      </pc:sldChg>
      <pc:sldChg chg="addSp delSp modSp new mod modClrScheme chgLayout modNotesTx">
        <pc:chgData name="Weifeng Xu" userId="e7aed605-a3dd-4d5a-a692-a87037af107b" providerId="ADAL" clId="{3EBE61F7-4CDD-4BA9-89C9-75D60D411D69}" dt="2023-08-16T15:14:35.413" v="2677" actId="207"/>
        <pc:sldMkLst>
          <pc:docMk/>
          <pc:sldMk cId="2717356296" sldId="419"/>
        </pc:sldMkLst>
        <pc:spChg chg="add mod">
          <ac:chgData name="Weifeng Xu" userId="e7aed605-a3dd-4d5a-a692-a87037af107b" providerId="ADAL" clId="{3EBE61F7-4CDD-4BA9-89C9-75D60D411D69}" dt="2023-08-16T15:14:35.413" v="2677" actId="207"/>
          <ac:spMkLst>
            <pc:docMk/>
            <pc:sldMk cId="2717356296" sldId="419"/>
            <ac:spMk id="2" creationId="{5C7B9A7A-CCEC-A7CC-A0B6-A48D67F6887E}"/>
          </ac:spMkLst>
        </pc:spChg>
        <pc:spChg chg="del">
          <ac:chgData name="Weifeng Xu" userId="e7aed605-a3dd-4d5a-a692-a87037af107b" providerId="ADAL" clId="{3EBE61F7-4CDD-4BA9-89C9-75D60D411D69}" dt="2023-08-14T12:19:44.206" v="155" actId="700"/>
          <ac:spMkLst>
            <pc:docMk/>
            <pc:sldMk cId="2717356296" sldId="419"/>
            <ac:spMk id="2" creationId="{80F87E78-B82D-1587-A9C2-606218C810F6}"/>
          </ac:spMkLst>
        </pc:spChg>
        <pc:spChg chg="add mod">
          <ac:chgData name="Weifeng Xu" userId="e7aed605-a3dd-4d5a-a692-a87037af107b" providerId="ADAL" clId="{3EBE61F7-4CDD-4BA9-89C9-75D60D411D69}" dt="2023-08-14T13:25:10.965" v="442" actId="20577"/>
          <ac:spMkLst>
            <pc:docMk/>
            <pc:sldMk cId="2717356296" sldId="419"/>
            <ac:spMk id="5" creationId="{16BD7426-BC50-F088-9D97-B28479F4D442}"/>
          </ac:spMkLst>
        </pc:spChg>
        <pc:spChg chg="add mod">
          <ac:chgData name="Weifeng Xu" userId="e7aed605-a3dd-4d5a-a692-a87037af107b" providerId="ADAL" clId="{3EBE61F7-4CDD-4BA9-89C9-75D60D411D69}" dt="2023-08-14T12:44:06.082" v="226" actId="207"/>
          <ac:spMkLst>
            <pc:docMk/>
            <pc:sldMk cId="2717356296" sldId="419"/>
            <ac:spMk id="7" creationId="{FFECA9C6-2F16-6738-F884-28F2F4DBE7B3}"/>
          </ac:spMkLst>
        </pc:spChg>
        <pc:spChg chg="add mod">
          <ac:chgData name="Weifeng Xu" userId="e7aed605-a3dd-4d5a-a692-a87037af107b" providerId="ADAL" clId="{3EBE61F7-4CDD-4BA9-89C9-75D60D411D69}" dt="2023-08-14T12:44:28.411" v="230" actId="14100"/>
          <ac:spMkLst>
            <pc:docMk/>
            <pc:sldMk cId="2717356296" sldId="419"/>
            <ac:spMk id="8" creationId="{E01C2194-E5F1-5412-F621-3244EF59BE85}"/>
          </ac:spMkLst>
        </pc:spChg>
        <pc:spChg chg="add mod">
          <ac:chgData name="Weifeng Xu" userId="e7aed605-a3dd-4d5a-a692-a87037af107b" providerId="ADAL" clId="{3EBE61F7-4CDD-4BA9-89C9-75D60D411D69}" dt="2023-08-14T12:47:52.181" v="238" actId="208"/>
          <ac:spMkLst>
            <pc:docMk/>
            <pc:sldMk cId="2717356296" sldId="419"/>
            <ac:spMk id="9" creationId="{02A4C8A8-3953-4353-FB31-2AB59855EC4C}"/>
          </ac:spMkLst>
        </pc:spChg>
        <pc:picChg chg="add del mod">
          <ac:chgData name="Weifeng Xu" userId="e7aed605-a3dd-4d5a-a692-a87037af107b" providerId="ADAL" clId="{3EBE61F7-4CDD-4BA9-89C9-75D60D411D69}" dt="2023-08-14T12:47:29.865" v="235" actId="1076"/>
          <ac:picMkLst>
            <pc:docMk/>
            <pc:sldMk cId="2717356296" sldId="419"/>
            <ac:picMk id="4" creationId="{52B756C8-7586-ADDD-420B-08A3AF1ED86F}"/>
          </ac:picMkLst>
        </pc:picChg>
        <pc:cxnChg chg="add mod">
          <ac:chgData name="Weifeng Xu" userId="e7aed605-a3dd-4d5a-a692-a87037af107b" providerId="ADAL" clId="{3EBE61F7-4CDD-4BA9-89C9-75D60D411D69}" dt="2023-08-16T15:14:23.214" v="2676" actId="20577"/>
          <ac:cxnSpMkLst>
            <pc:docMk/>
            <pc:sldMk cId="2717356296" sldId="419"/>
            <ac:cxnSpMk id="6" creationId="{7B1C0544-D68A-DE2F-FB65-A3E3B660ED6E}"/>
          </ac:cxnSpMkLst>
        </pc:cxnChg>
      </pc:sldChg>
      <pc:sldChg chg="addSp delSp modSp new add del mod modClrScheme chgLayout">
        <pc:chgData name="Weifeng Xu" userId="e7aed605-a3dd-4d5a-a692-a87037af107b" providerId="ADAL" clId="{3EBE61F7-4CDD-4BA9-89C9-75D60D411D69}" dt="2023-08-15T19:10:00.752" v="1183" actId="47"/>
        <pc:sldMkLst>
          <pc:docMk/>
          <pc:sldMk cId="2889096724" sldId="420"/>
        </pc:sldMkLst>
        <pc:spChg chg="del">
          <ac:chgData name="Weifeng Xu" userId="e7aed605-a3dd-4d5a-a692-a87037af107b" providerId="ADAL" clId="{3EBE61F7-4CDD-4BA9-89C9-75D60D411D69}" dt="2023-08-14T19:20:42.776" v="777" actId="700"/>
          <ac:spMkLst>
            <pc:docMk/>
            <pc:sldMk cId="2889096724" sldId="420"/>
            <ac:spMk id="2" creationId="{858A50FE-79C6-F391-5F69-B6212DB29FA9}"/>
          </ac:spMkLst>
        </pc:spChg>
        <pc:spChg chg="add mod">
          <ac:chgData name="Weifeng Xu" userId="e7aed605-a3dd-4d5a-a692-a87037af107b" providerId="ADAL" clId="{3EBE61F7-4CDD-4BA9-89C9-75D60D411D69}" dt="2023-08-14T19:23:47.760" v="807" actId="14100"/>
          <ac:spMkLst>
            <pc:docMk/>
            <pc:sldMk cId="2889096724" sldId="420"/>
            <ac:spMk id="9" creationId="{FC1CC521-3B1B-7C27-9D82-5E1D5C6C2811}"/>
          </ac:spMkLst>
        </pc:spChg>
        <pc:spChg chg="add mod">
          <ac:chgData name="Weifeng Xu" userId="e7aed605-a3dd-4d5a-a692-a87037af107b" providerId="ADAL" clId="{3EBE61F7-4CDD-4BA9-89C9-75D60D411D69}" dt="2023-08-14T19:24:16.117" v="845" actId="20577"/>
          <ac:spMkLst>
            <pc:docMk/>
            <pc:sldMk cId="2889096724" sldId="420"/>
            <ac:spMk id="10" creationId="{FF1C7468-8A3C-DC50-D629-01C3C02BCBE1}"/>
          </ac:spMkLst>
        </pc:spChg>
        <pc:spChg chg="add mod">
          <ac:chgData name="Weifeng Xu" userId="e7aed605-a3dd-4d5a-a692-a87037af107b" providerId="ADAL" clId="{3EBE61F7-4CDD-4BA9-89C9-75D60D411D69}" dt="2023-08-14T19:42:16.532" v="925" actId="207"/>
          <ac:spMkLst>
            <pc:docMk/>
            <pc:sldMk cId="2889096724" sldId="420"/>
            <ac:spMk id="12" creationId="{196C1065-E59C-1F32-DE78-B15CAD6EBBE3}"/>
          </ac:spMkLst>
        </pc:spChg>
        <pc:spChg chg="add mod">
          <ac:chgData name="Weifeng Xu" userId="e7aed605-a3dd-4d5a-a692-a87037af107b" providerId="ADAL" clId="{3EBE61F7-4CDD-4BA9-89C9-75D60D411D69}" dt="2023-08-14T19:42:54.958" v="929" actId="208"/>
          <ac:spMkLst>
            <pc:docMk/>
            <pc:sldMk cId="2889096724" sldId="420"/>
            <ac:spMk id="16" creationId="{9C73B384-027C-6576-C3CB-C4AAD1EDE50F}"/>
          </ac:spMkLst>
        </pc:spChg>
        <pc:picChg chg="add mod">
          <ac:chgData name="Weifeng Xu" userId="e7aed605-a3dd-4d5a-a692-a87037af107b" providerId="ADAL" clId="{3EBE61F7-4CDD-4BA9-89C9-75D60D411D69}" dt="2023-08-14T19:23:29.209" v="788" actId="1076"/>
          <ac:picMkLst>
            <pc:docMk/>
            <pc:sldMk cId="2889096724" sldId="420"/>
            <ac:picMk id="4" creationId="{45798E47-9EF1-FBD0-8728-789F433668FE}"/>
          </ac:picMkLst>
        </pc:picChg>
        <pc:picChg chg="add del">
          <ac:chgData name="Weifeng Xu" userId="e7aed605-a3dd-4d5a-a692-a87037af107b" providerId="ADAL" clId="{3EBE61F7-4CDD-4BA9-89C9-75D60D411D69}" dt="2023-08-14T19:22:48.240" v="783" actId="478"/>
          <ac:picMkLst>
            <pc:docMk/>
            <pc:sldMk cId="2889096724" sldId="420"/>
            <ac:picMk id="6" creationId="{23A0FC8C-87A9-CE66-26D5-6939F7FCA609}"/>
          </ac:picMkLst>
        </pc:picChg>
        <pc:picChg chg="add mod">
          <ac:chgData name="Weifeng Xu" userId="e7aed605-a3dd-4d5a-a692-a87037af107b" providerId="ADAL" clId="{3EBE61F7-4CDD-4BA9-89C9-75D60D411D69}" dt="2023-08-14T19:23:25.085" v="787" actId="1076"/>
          <ac:picMkLst>
            <pc:docMk/>
            <pc:sldMk cId="2889096724" sldId="420"/>
            <ac:picMk id="8" creationId="{8AB8AA8F-AB92-609C-A3A7-105208239006}"/>
          </ac:picMkLst>
        </pc:picChg>
        <pc:cxnChg chg="add mod">
          <ac:chgData name="Weifeng Xu" userId="e7aed605-a3dd-4d5a-a692-a87037af107b" providerId="ADAL" clId="{3EBE61F7-4CDD-4BA9-89C9-75D60D411D69}" dt="2023-08-14T19:42:23.709" v="926" actId="14100"/>
          <ac:cxnSpMkLst>
            <pc:docMk/>
            <pc:sldMk cId="2889096724" sldId="420"/>
            <ac:cxnSpMk id="14" creationId="{4825C27B-8CA7-D6E8-459F-CE1AF29591CA}"/>
          </ac:cxnSpMkLst>
        </pc:cxnChg>
      </pc:sldChg>
      <pc:sldChg chg="addSp delSp modSp new add del mod modClrScheme chgLayout">
        <pc:chgData name="Weifeng Xu" userId="e7aed605-a3dd-4d5a-a692-a87037af107b" providerId="ADAL" clId="{3EBE61F7-4CDD-4BA9-89C9-75D60D411D69}" dt="2023-08-15T19:10:02.200" v="1186" actId="47"/>
        <pc:sldMkLst>
          <pc:docMk/>
          <pc:sldMk cId="1294050247" sldId="421"/>
        </pc:sldMkLst>
        <pc:spChg chg="del">
          <ac:chgData name="Weifeng Xu" userId="e7aed605-a3dd-4d5a-a692-a87037af107b" providerId="ADAL" clId="{3EBE61F7-4CDD-4BA9-89C9-75D60D411D69}" dt="2023-08-14T20:56:46.636" v="1054" actId="700"/>
          <ac:spMkLst>
            <pc:docMk/>
            <pc:sldMk cId="1294050247" sldId="421"/>
            <ac:spMk id="2" creationId="{B7319399-26BF-31BA-BEE0-D4C7111CF810}"/>
          </ac:spMkLst>
        </pc:spChg>
        <pc:spChg chg="add mod">
          <ac:chgData name="Weifeng Xu" userId="e7aed605-a3dd-4d5a-a692-a87037af107b" providerId="ADAL" clId="{3EBE61F7-4CDD-4BA9-89C9-75D60D411D69}" dt="2023-08-14T20:57:38.842" v="1087" actId="20577"/>
          <ac:spMkLst>
            <pc:docMk/>
            <pc:sldMk cId="1294050247" sldId="421"/>
            <ac:spMk id="5" creationId="{847D9892-C706-AC3D-A10A-A3F494FD7D7C}"/>
          </ac:spMkLst>
        </pc:spChg>
        <pc:picChg chg="add mod">
          <ac:chgData name="Weifeng Xu" userId="e7aed605-a3dd-4d5a-a692-a87037af107b" providerId="ADAL" clId="{3EBE61F7-4CDD-4BA9-89C9-75D60D411D69}" dt="2023-08-14T20:57:17.995" v="1058" actId="14100"/>
          <ac:picMkLst>
            <pc:docMk/>
            <pc:sldMk cId="1294050247" sldId="421"/>
            <ac:picMk id="4" creationId="{FDF26D09-A947-8C2E-26FF-AB3DC22657F7}"/>
          </ac:picMkLst>
        </pc:picChg>
      </pc:sldChg>
      <pc:sldChg chg="addSp delSp modSp new add del mod modClrScheme chgLayout">
        <pc:chgData name="Weifeng Xu" userId="e7aed605-a3dd-4d5a-a692-a87037af107b" providerId="ADAL" clId="{3EBE61F7-4CDD-4BA9-89C9-75D60D411D69}" dt="2023-08-20T12:37:38.992" v="6136" actId="20577"/>
        <pc:sldMkLst>
          <pc:docMk/>
          <pc:sldMk cId="1457878180" sldId="422"/>
        </pc:sldMkLst>
        <pc:spChg chg="del mod ord">
          <ac:chgData name="Weifeng Xu" userId="e7aed605-a3dd-4d5a-a692-a87037af107b" providerId="ADAL" clId="{3EBE61F7-4CDD-4BA9-89C9-75D60D411D69}" dt="2023-08-15T11:31:37.865" v="1093" actId="700"/>
          <ac:spMkLst>
            <pc:docMk/>
            <pc:sldMk cId="1457878180" sldId="422"/>
            <ac:spMk id="2" creationId="{DDAC75CB-FD84-402B-2537-5B4205A9C654}"/>
          </ac:spMkLst>
        </pc:spChg>
        <pc:spChg chg="add mod ord">
          <ac:chgData name="Weifeng Xu" userId="e7aed605-a3dd-4d5a-a692-a87037af107b" providerId="ADAL" clId="{3EBE61F7-4CDD-4BA9-89C9-75D60D411D69}" dt="2023-08-20T12:37:38.992" v="6136" actId="20577"/>
          <ac:spMkLst>
            <pc:docMk/>
            <pc:sldMk cId="1457878180" sldId="422"/>
            <ac:spMk id="3" creationId="{4D3BDFE8-6E5E-98CF-ADDD-82148426F788}"/>
          </ac:spMkLst>
        </pc:spChg>
        <pc:spChg chg="add mod ord">
          <ac:chgData name="Weifeng Xu" userId="e7aed605-a3dd-4d5a-a692-a87037af107b" providerId="ADAL" clId="{3EBE61F7-4CDD-4BA9-89C9-75D60D411D69}" dt="2023-08-15T11:31:37.865" v="1093" actId="700"/>
          <ac:spMkLst>
            <pc:docMk/>
            <pc:sldMk cId="1457878180" sldId="422"/>
            <ac:spMk id="4" creationId="{A9F3004C-C712-AB83-58BF-976EB5310510}"/>
          </ac:spMkLst>
        </pc:spChg>
      </pc:sldChg>
      <pc:sldChg chg="addSp delSp modSp new add del mod modNotesTx">
        <pc:chgData name="Weifeng Xu" userId="e7aed605-a3dd-4d5a-a692-a87037af107b" providerId="ADAL" clId="{3EBE61F7-4CDD-4BA9-89C9-75D60D411D69}" dt="2023-08-20T12:10:47.854" v="5551" actId="20577"/>
        <pc:sldMkLst>
          <pc:docMk/>
          <pc:sldMk cId="496761887" sldId="423"/>
        </pc:sldMkLst>
        <pc:spChg chg="mod">
          <ac:chgData name="Weifeng Xu" userId="e7aed605-a3dd-4d5a-a692-a87037af107b" providerId="ADAL" clId="{3EBE61F7-4CDD-4BA9-89C9-75D60D411D69}" dt="2023-08-20T12:10:47.854" v="5551" actId="20577"/>
          <ac:spMkLst>
            <pc:docMk/>
            <pc:sldMk cId="496761887" sldId="423"/>
            <ac:spMk id="2" creationId="{7D269E43-5984-26DD-6EC2-C5AE48479E90}"/>
          </ac:spMkLst>
        </pc:spChg>
        <pc:picChg chg="add mod">
          <ac:chgData name="Weifeng Xu" userId="e7aed605-a3dd-4d5a-a692-a87037af107b" providerId="ADAL" clId="{3EBE61F7-4CDD-4BA9-89C9-75D60D411D69}" dt="2023-08-17T14:20:22.846" v="3325" actId="14100"/>
          <ac:picMkLst>
            <pc:docMk/>
            <pc:sldMk cId="496761887" sldId="423"/>
            <ac:picMk id="4" creationId="{EEC24D39-6CA1-1FA6-CD31-1E819835322B}"/>
          </ac:picMkLst>
        </pc:picChg>
        <pc:picChg chg="add mod">
          <ac:chgData name="Weifeng Xu" userId="e7aed605-a3dd-4d5a-a692-a87037af107b" providerId="ADAL" clId="{3EBE61F7-4CDD-4BA9-89C9-75D60D411D69}" dt="2023-08-17T14:24:31.919" v="3335" actId="1076"/>
          <ac:picMkLst>
            <pc:docMk/>
            <pc:sldMk cId="496761887" sldId="423"/>
            <ac:picMk id="6" creationId="{AA896CA7-AAC9-AA49-BBAB-C3984F87061D}"/>
          </ac:picMkLst>
        </pc:picChg>
        <pc:picChg chg="add mod">
          <ac:chgData name="Weifeng Xu" userId="e7aed605-a3dd-4d5a-a692-a87037af107b" providerId="ADAL" clId="{3EBE61F7-4CDD-4BA9-89C9-75D60D411D69}" dt="2023-08-17T14:24:28.593" v="3334" actId="1076"/>
          <ac:picMkLst>
            <pc:docMk/>
            <pc:sldMk cId="496761887" sldId="423"/>
            <ac:picMk id="8" creationId="{322C6054-4668-7440-3CE0-2F21595423C2}"/>
          </ac:picMkLst>
        </pc:picChg>
        <pc:picChg chg="add del mod">
          <ac:chgData name="Weifeng Xu" userId="e7aed605-a3dd-4d5a-a692-a87037af107b" providerId="ADAL" clId="{3EBE61F7-4CDD-4BA9-89C9-75D60D411D69}" dt="2023-08-17T14:24:39.424" v="3336" actId="478"/>
          <ac:picMkLst>
            <pc:docMk/>
            <pc:sldMk cId="496761887" sldId="423"/>
            <ac:picMk id="10" creationId="{F1DE1D0D-DA0A-6FA0-6BCA-BB9EEEF2CD3D}"/>
          </ac:picMkLst>
        </pc:picChg>
        <pc:picChg chg="add mod">
          <ac:chgData name="Weifeng Xu" userId="e7aed605-a3dd-4d5a-a692-a87037af107b" providerId="ADAL" clId="{3EBE61F7-4CDD-4BA9-89C9-75D60D411D69}" dt="2023-08-17T14:25:33.106" v="3340" actId="14100"/>
          <ac:picMkLst>
            <pc:docMk/>
            <pc:sldMk cId="496761887" sldId="423"/>
            <ac:picMk id="12" creationId="{738CF6DE-E6C3-7480-2553-711C6EA228F5}"/>
          </ac:picMkLst>
        </pc:picChg>
      </pc:sldChg>
      <pc:sldChg chg="new del">
        <pc:chgData name="Weifeng Xu" userId="e7aed605-a3dd-4d5a-a692-a87037af107b" providerId="ADAL" clId="{3EBE61F7-4CDD-4BA9-89C9-75D60D411D69}" dt="2023-08-15T19:09:48.906" v="1111" actId="47"/>
        <pc:sldMkLst>
          <pc:docMk/>
          <pc:sldMk cId="178931739" sldId="424"/>
        </pc:sldMkLst>
      </pc:sldChg>
      <pc:sldChg chg="modSp new mod">
        <pc:chgData name="Weifeng Xu" userId="e7aed605-a3dd-4d5a-a692-a87037af107b" providerId="ADAL" clId="{3EBE61F7-4CDD-4BA9-89C9-75D60D411D69}" dt="2023-08-15T20:13:19.825" v="1888" actId="20577"/>
        <pc:sldMkLst>
          <pc:docMk/>
          <pc:sldMk cId="3098122246" sldId="424"/>
        </pc:sldMkLst>
        <pc:spChg chg="mod">
          <ac:chgData name="Weifeng Xu" userId="e7aed605-a3dd-4d5a-a692-a87037af107b" providerId="ADAL" clId="{3EBE61F7-4CDD-4BA9-89C9-75D60D411D69}" dt="2023-08-15T20:03:31.324" v="1212" actId="20577"/>
          <ac:spMkLst>
            <pc:docMk/>
            <pc:sldMk cId="3098122246" sldId="424"/>
            <ac:spMk id="2" creationId="{3F0120F8-83B6-0D3B-A718-6A38E7A609DA}"/>
          </ac:spMkLst>
        </pc:spChg>
        <pc:spChg chg="mod">
          <ac:chgData name="Weifeng Xu" userId="e7aed605-a3dd-4d5a-a692-a87037af107b" providerId="ADAL" clId="{3EBE61F7-4CDD-4BA9-89C9-75D60D411D69}" dt="2023-08-15T20:13:19.825" v="1888" actId="20577"/>
          <ac:spMkLst>
            <pc:docMk/>
            <pc:sldMk cId="3098122246" sldId="424"/>
            <ac:spMk id="3" creationId="{3411B9DD-0989-EA35-EC06-CA7117A56AFA}"/>
          </ac:spMkLst>
        </pc:spChg>
      </pc:sldChg>
      <pc:sldChg chg="addSp modSp new mod modNotesTx">
        <pc:chgData name="Weifeng Xu" userId="e7aed605-a3dd-4d5a-a692-a87037af107b" providerId="ADAL" clId="{3EBE61F7-4CDD-4BA9-89C9-75D60D411D69}" dt="2023-08-20T12:11:05.519" v="5573" actId="20577"/>
        <pc:sldMkLst>
          <pc:docMk/>
          <pc:sldMk cId="2877879549" sldId="425"/>
        </pc:sldMkLst>
        <pc:spChg chg="mod">
          <ac:chgData name="Weifeng Xu" userId="e7aed605-a3dd-4d5a-a692-a87037af107b" providerId="ADAL" clId="{3EBE61F7-4CDD-4BA9-89C9-75D60D411D69}" dt="2023-08-20T12:11:05.519" v="5573" actId="20577"/>
          <ac:spMkLst>
            <pc:docMk/>
            <pc:sldMk cId="2877879549" sldId="425"/>
            <ac:spMk id="2" creationId="{AAC068E7-3649-4372-C85D-D66E7A3D0754}"/>
          </ac:spMkLst>
        </pc:spChg>
        <pc:picChg chg="add mod">
          <ac:chgData name="Weifeng Xu" userId="e7aed605-a3dd-4d5a-a692-a87037af107b" providerId="ADAL" clId="{3EBE61F7-4CDD-4BA9-89C9-75D60D411D69}" dt="2023-08-17T14:35:33.124" v="3346" actId="1076"/>
          <ac:picMkLst>
            <pc:docMk/>
            <pc:sldMk cId="2877879549" sldId="425"/>
            <ac:picMk id="4" creationId="{D870D73E-C60D-7EC2-7BF0-8E72DAF96278}"/>
          </ac:picMkLst>
        </pc:picChg>
      </pc:sldChg>
      <pc:sldChg chg="addSp delSp modSp new mod modClrScheme chgLayout modNotesTx">
        <pc:chgData name="Weifeng Xu" userId="e7aed605-a3dd-4d5a-a692-a87037af107b" providerId="ADAL" clId="{3EBE61F7-4CDD-4BA9-89C9-75D60D411D69}" dt="2023-08-20T12:11:44.410" v="5600" actId="1076"/>
        <pc:sldMkLst>
          <pc:docMk/>
          <pc:sldMk cId="1239631994" sldId="426"/>
        </pc:sldMkLst>
        <pc:spChg chg="del">
          <ac:chgData name="Weifeng Xu" userId="e7aed605-a3dd-4d5a-a692-a87037af107b" providerId="ADAL" clId="{3EBE61F7-4CDD-4BA9-89C9-75D60D411D69}" dt="2023-08-17T15:00:08.689" v="3381" actId="700"/>
          <ac:spMkLst>
            <pc:docMk/>
            <pc:sldMk cId="1239631994" sldId="426"/>
            <ac:spMk id="2" creationId="{C5F72DF8-3CEF-F69A-55E0-CA8DC2AC5EF1}"/>
          </ac:spMkLst>
        </pc:spChg>
        <pc:spChg chg="add mod ord">
          <ac:chgData name="Weifeng Xu" userId="e7aed605-a3dd-4d5a-a692-a87037af107b" providerId="ADAL" clId="{3EBE61F7-4CDD-4BA9-89C9-75D60D411D69}" dt="2023-08-20T12:11:42.340" v="5599" actId="20577"/>
          <ac:spMkLst>
            <pc:docMk/>
            <pc:sldMk cId="1239631994" sldId="426"/>
            <ac:spMk id="5" creationId="{952E197F-E192-9F1E-CEFC-72D1C61084FD}"/>
          </ac:spMkLst>
        </pc:spChg>
        <pc:picChg chg="add mod">
          <ac:chgData name="Weifeng Xu" userId="e7aed605-a3dd-4d5a-a692-a87037af107b" providerId="ADAL" clId="{3EBE61F7-4CDD-4BA9-89C9-75D60D411D69}" dt="2023-08-20T12:11:44.410" v="5600" actId="1076"/>
          <ac:picMkLst>
            <pc:docMk/>
            <pc:sldMk cId="1239631994" sldId="426"/>
            <ac:picMk id="4" creationId="{18BC486D-39E6-E36F-B35D-190F1F59DA16}"/>
          </ac:picMkLst>
        </pc:picChg>
      </pc:sldChg>
      <pc:sldChg chg="addSp delSp modSp new del mod modClrScheme chgLayout">
        <pc:chgData name="Weifeng Xu" userId="e7aed605-a3dd-4d5a-a692-a87037af107b" providerId="ADAL" clId="{3EBE61F7-4CDD-4BA9-89C9-75D60D411D69}" dt="2023-08-18T14:54:04.981" v="3931" actId="47"/>
        <pc:sldMkLst>
          <pc:docMk/>
          <pc:sldMk cId="2985584183" sldId="427"/>
        </pc:sldMkLst>
        <pc:spChg chg="add del mod ord">
          <ac:chgData name="Weifeng Xu" userId="e7aed605-a3dd-4d5a-a692-a87037af107b" providerId="ADAL" clId="{3EBE61F7-4CDD-4BA9-89C9-75D60D411D69}" dt="2023-08-17T18:36:25.900" v="3404" actId="700"/>
          <ac:spMkLst>
            <pc:docMk/>
            <pc:sldMk cId="2985584183" sldId="427"/>
            <ac:spMk id="2" creationId="{7CDACB49-BBF3-08E6-9EEE-FCCA760C5050}"/>
          </ac:spMkLst>
        </pc:spChg>
        <pc:spChg chg="add del mod">
          <ac:chgData name="Weifeng Xu" userId="e7aed605-a3dd-4d5a-a692-a87037af107b" providerId="ADAL" clId="{3EBE61F7-4CDD-4BA9-89C9-75D60D411D69}" dt="2023-08-17T18:36:25.900" v="3404" actId="700"/>
          <ac:spMkLst>
            <pc:docMk/>
            <pc:sldMk cId="2985584183" sldId="427"/>
            <ac:spMk id="3" creationId="{DE9825BC-4C83-C78F-1CFC-30F01DDFD16D}"/>
          </ac:spMkLst>
        </pc:spChg>
        <pc:spChg chg="add del mod ord">
          <ac:chgData name="Weifeng Xu" userId="e7aed605-a3dd-4d5a-a692-a87037af107b" providerId="ADAL" clId="{3EBE61F7-4CDD-4BA9-89C9-75D60D411D69}" dt="2023-08-17T18:36:41.604" v="3407" actId="478"/>
          <ac:spMkLst>
            <pc:docMk/>
            <pc:sldMk cId="2985584183" sldId="427"/>
            <ac:spMk id="4" creationId="{A3F196B2-8CC4-41EF-1404-4A2DFB6E0386}"/>
          </ac:spMkLst>
        </pc:spChg>
        <pc:spChg chg="add mod">
          <ac:chgData name="Weifeng Xu" userId="e7aed605-a3dd-4d5a-a692-a87037af107b" providerId="ADAL" clId="{3EBE61F7-4CDD-4BA9-89C9-75D60D411D69}" dt="2023-08-17T18:39:42.448" v="3474" actId="20577"/>
          <ac:spMkLst>
            <pc:docMk/>
            <pc:sldMk cId="2985584183" sldId="427"/>
            <ac:spMk id="9" creationId="{34C310B7-FB08-F305-2404-52A49A8B6F32}"/>
          </ac:spMkLst>
        </pc:spChg>
        <pc:spChg chg="add mod">
          <ac:chgData name="Weifeng Xu" userId="e7aed605-a3dd-4d5a-a692-a87037af107b" providerId="ADAL" clId="{3EBE61F7-4CDD-4BA9-89C9-75D60D411D69}" dt="2023-08-17T18:39:08.646" v="3460" actId="207"/>
          <ac:spMkLst>
            <pc:docMk/>
            <pc:sldMk cId="2985584183" sldId="427"/>
            <ac:spMk id="10" creationId="{DF7483CA-0F67-E627-034A-F8EBD7CDE3A0}"/>
          </ac:spMkLst>
        </pc:spChg>
        <pc:spChg chg="add mod">
          <ac:chgData name="Weifeng Xu" userId="e7aed605-a3dd-4d5a-a692-a87037af107b" providerId="ADAL" clId="{3EBE61F7-4CDD-4BA9-89C9-75D60D411D69}" dt="2023-08-17T19:25:13.470" v="3555" actId="20577"/>
          <ac:spMkLst>
            <pc:docMk/>
            <pc:sldMk cId="2985584183" sldId="427"/>
            <ac:spMk id="14" creationId="{E8AA10F5-AC1A-E358-C697-6AC15D898844}"/>
          </ac:spMkLst>
        </pc:spChg>
        <pc:picChg chg="add mod">
          <ac:chgData name="Weifeng Xu" userId="e7aed605-a3dd-4d5a-a692-a87037af107b" providerId="ADAL" clId="{3EBE61F7-4CDD-4BA9-89C9-75D60D411D69}" dt="2023-08-17T18:37:34.688" v="3410" actId="1076"/>
          <ac:picMkLst>
            <pc:docMk/>
            <pc:sldMk cId="2985584183" sldId="427"/>
            <ac:picMk id="6" creationId="{9E3E914E-A45D-62E6-C5BE-3899B7D96ED9}"/>
          </ac:picMkLst>
        </pc:picChg>
        <pc:picChg chg="add mod">
          <ac:chgData name="Weifeng Xu" userId="e7aed605-a3dd-4d5a-a692-a87037af107b" providerId="ADAL" clId="{3EBE61F7-4CDD-4BA9-89C9-75D60D411D69}" dt="2023-08-17T18:38:10.414" v="3412" actId="1076"/>
          <ac:picMkLst>
            <pc:docMk/>
            <pc:sldMk cId="2985584183" sldId="427"/>
            <ac:picMk id="8" creationId="{C56CC338-9002-0425-B77A-17828E3D3C78}"/>
          </ac:picMkLst>
        </pc:picChg>
        <pc:cxnChg chg="add mod">
          <ac:chgData name="Weifeng Xu" userId="e7aed605-a3dd-4d5a-a692-a87037af107b" providerId="ADAL" clId="{3EBE61F7-4CDD-4BA9-89C9-75D60D411D69}" dt="2023-08-17T18:39:17.458" v="3463" actId="14100"/>
          <ac:cxnSpMkLst>
            <pc:docMk/>
            <pc:sldMk cId="2985584183" sldId="427"/>
            <ac:cxnSpMk id="12" creationId="{BC0DE160-5B57-146F-9E7F-39DA978A5340}"/>
          </ac:cxnSpMkLst>
        </pc:cxnChg>
        <pc:cxnChg chg="add mod">
          <ac:chgData name="Weifeng Xu" userId="e7aed605-a3dd-4d5a-a692-a87037af107b" providerId="ADAL" clId="{3EBE61F7-4CDD-4BA9-89C9-75D60D411D69}" dt="2023-08-17T19:24:44.398" v="3476" actId="1076"/>
          <ac:cxnSpMkLst>
            <pc:docMk/>
            <pc:sldMk cId="2985584183" sldId="427"/>
            <ac:cxnSpMk id="15" creationId="{EE34A829-0420-0E95-8922-6C30C6CD685E}"/>
          </ac:cxnSpMkLst>
        </pc:cxnChg>
      </pc:sldChg>
      <pc:sldChg chg="addSp delSp modSp new del mod ord modClrScheme chgLayout modNotesTx">
        <pc:chgData name="Weifeng Xu" userId="e7aed605-a3dd-4d5a-a692-a87037af107b" providerId="ADAL" clId="{3EBE61F7-4CDD-4BA9-89C9-75D60D411D69}" dt="2023-08-18T14:54:08.366" v="3932" actId="47"/>
        <pc:sldMkLst>
          <pc:docMk/>
          <pc:sldMk cId="3525899392" sldId="428"/>
        </pc:sldMkLst>
        <pc:spChg chg="del">
          <ac:chgData name="Weifeng Xu" userId="e7aed605-a3dd-4d5a-a692-a87037af107b" providerId="ADAL" clId="{3EBE61F7-4CDD-4BA9-89C9-75D60D411D69}" dt="2023-08-17T19:30:16.721" v="3559" actId="700"/>
          <ac:spMkLst>
            <pc:docMk/>
            <pc:sldMk cId="3525899392" sldId="428"/>
            <ac:spMk id="2" creationId="{FDC5B340-9307-5B3F-47EE-E87DCE3AFEF5}"/>
          </ac:spMkLst>
        </pc:spChg>
        <pc:spChg chg="del">
          <ac:chgData name="Weifeng Xu" userId="e7aed605-a3dd-4d5a-a692-a87037af107b" providerId="ADAL" clId="{3EBE61F7-4CDD-4BA9-89C9-75D60D411D69}" dt="2023-08-17T19:30:16.721" v="3559" actId="700"/>
          <ac:spMkLst>
            <pc:docMk/>
            <pc:sldMk cId="3525899392" sldId="428"/>
            <ac:spMk id="3" creationId="{6AF7FF90-B8FA-FB7E-30DD-9A54FE497677}"/>
          </ac:spMkLst>
        </pc:spChg>
        <pc:spChg chg="add mod">
          <ac:chgData name="Weifeng Xu" userId="e7aed605-a3dd-4d5a-a692-a87037af107b" providerId="ADAL" clId="{3EBE61F7-4CDD-4BA9-89C9-75D60D411D69}" dt="2023-08-17T19:33:56.179" v="3562"/>
          <ac:spMkLst>
            <pc:docMk/>
            <pc:sldMk cId="3525899392" sldId="428"/>
            <ac:spMk id="7" creationId="{91FEFF32-EC6D-6E51-BB51-9D23945B171B}"/>
          </ac:spMkLst>
        </pc:spChg>
        <pc:picChg chg="add mod">
          <ac:chgData name="Weifeng Xu" userId="e7aed605-a3dd-4d5a-a692-a87037af107b" providerId="ADAL" clId="{3EBE61F7-4CDD-4BA9-89C9-75D60D411D69}" dt="2023-08-17T19:34:01.058" v="3564" actId="14100"/>
          <ac:picMkLst>
            <pc:docMk/>
            <pc:sldMk cId="3525899392" sldId="428"/>
            <ac:picMk id="5" creationId="{330C031C-74BE-629A-DAE3-A9B96951FDEF}"/>
          </ac:picMkLst>
        </pc:picChg>
        <pc:picChg chg="add mod">
          <ac:chgData name="Weifeng Xu" userId="e7aed605-a3dd-4d5a-a692-a87037af107b" providerId="ADAL" clId="{3EBE61F7-4CDD-4BA9-89C9-75D60D411D69}" dt="2023-08-17T19:33:56.179" v="3562"/>
          <ac:picMkLst>
            <pc:docMk/>
            <pc:sldMk cId="3525899392" sldId="428"/>
            <ac:picMk id="6" creationId="{5782A071-1394-C77A-3D8E-5109B2C63436}"/>
          </ac:picMkLst>
        </pc:picChg>
      </pc:sldChg>
      <pc:sldChg chg="addSp delSp modSp new mod ord modClrScheme chgLayout modNotesTx">
        <pc:chgData name="Weifeng Xu" userId="e7aed605-a3dd-4d5a-a692-a87037af107b" providerId="ADAL" clId="{3EBE61F7-4CDD-4BA9-89C9-75D60D411D69}" dt="2023-08-20T12:10:19.751" v="5544" actId="20577"/>
        <pc:sldMkLst>
          <pc:docMk/>
          <pc:sldMk cId="3653650475" sldId="429"/>
        </pc:sldMkLst>
        <pc:spChg chg="del mod ord">
          <ac:chgData name="Weifeng Xu" userId="e7aed605-a3dd-4d5a-a692-a87037af107b" providerId="ADAL" clId="{3EBE61F7-4CDD-4BA9-89C9-75D60D411D69}" dt="2023-08-17T19:39:19.845" v="3568" actId="700"/>
          <ac:spMkLst>
            <pc:docMk/>
            <pc:sldMk cId="3653650475" sldId="429"/>
            <ac:spMk id="2" creationId="{504AB608-A103-D674-EB0A-9105EE83D9C9}"/>
          </ac:spMkLst>
        </pc:spChg>
        <pc:spChg chg="del mod ord">
          <ac:chgData name="Weifeng Xu" userId="e7aed605-a3dd-4d5a-a692-a87037af107b" providerId="ADAL" clId="{3EBE61F7-4CDD-4BA9-89C9-75D60D411D69}" dt="2023-08-17T19:39:19.845" v="3568" actId="700"/>
          <ac:spMkLst>
            <pc:docMk/>
            <pc:sldMk cId="3653650475" sldId="429"/>
            <ac:spMk id="3" creationId="{BCCC54F5-0B55-ED9A-D3D7-CE1FCC2FC273}"/>
          </ac:spMkLst>
        </pc:spChg>
        <pc:spChg chg="add del mod ord">
          <ac:chgData name="Weifeng Xu" userId="e7aed605-a3dd-4d5a-a692-a87037af107b" providerId="ADAL" clId="{3EBE61F7-4CDD-4BA9-89C9-75D60D411D69}" dt="2023-08-17T23:33:31.931" v="3650" actId="700"/>
          <ac:spMkLst>
            <pc:docMk/>
            <pc:sldMk cId="3653650475" sldId="429"/>
            <ac:spMk id="4" creationId="{07871216-E877-8EFD-7817-7D7DED8ED5CD}"/>
          </ac:spMkLst>
        </pc:spChg>
        <pc:spChg chg="add del mod ord">
          <ac:chgData name="Weifeng Xu" userId="e7aed605-a3dd-4d5a-a692-a87037af107b" providerId="ADAL" clId="{3EBE61F7-4CDD-4BA9-89C9-75D60D411D69}" dt="2023-08-17T23:33:31.931" v="3650" actId="700"/>
          <ac:spMkLst>
            <pc:docMk/>
            <pc:sldMk cId="3653650475" sldId="429"/>
            <ac:spMk id="5" creationId="{212CD15A-692C-4715-0874-C3793C36162B}"/>
          </ac:spMkLst>
        </pc:spChg>
        <pc:spChg chg="add mod ord">
          <ac:chgData name="Weifeng Xu" userId="e7aed605-a3dd-4d5a-a692-a87037af107b" providerId="ADAL" clId="{3EBE61F7-4CDD-4BA9-89C9-75D60D411D69}" dt="2023-08-20T12:10:19.751" v="5544" actId="20577"/>
          <ac:spMkLst>
            <pc:docMk/>
            <pc:sldMk cId="3653650475" sldId="429"/>
            <ac:spMk id="6" creationId="{94447F1A-23C4-A1CF-B3B2-641AF9758C1C}"/>
          </ac:spMkLst>
        </pc:spChg>
        <pc:picChg chg="add mod">
          <ac:chgData name="Weifeng Xu" userId="e7aed605-a3dd-4d5a-a692-a87037af107b" providerId="ADAL" clId="{3EBE61F7-4CDD-4BA9-89C9-75D60D411D69}" dt="2023-08-17T23:34:11.036" v="3653" actId="14100"/>
          <ac:picMkLst>
            <pc:docMk/>
            <pc:sldMk cId="3653650475" sldId="429"/>
            <ac:picMk id="8" creationId="{D91B9642-D4E4-9A47-AC69-B6E045428F5F}"/>
          </ac:picMkLst>
        </pc:picChg>
        <pc:picChg chg="add mod">
          <ac:chgData name="Weifeng Xu" userId="e7aed605-a3dd-4d5a-a692-a87037af107b" providerId="ADAL" clId="{3EBE61F7-4CDD-4BA9-89C9-75D60D411D69}" dt="2023-08-17T23:41:57.239" v="3664" actId="1076"/>
          <ac:picMkLst>
            <pc:docMk/>
            <pc:sldMk cId="3653650475" sldId="429"/>
            <ac:picMk id="10" creationId="{6150D144-0B27-03FE-B4FA-CB1BF54EB2C8}"/>
          </ac:picMkLst>
        </pc:picChg>
      </pc:sldChg>
      <pc:sldChg chg="modSp new mod">
        <pc:chgData name="Weifeng Xu" userId="e7aed605-a3dd-4d5a-a692-a87037af107b" providerId="ADAL" clId="{3EBE61F7-4CDD-4BA9-89C9-75D60D411D69}" dt="2023-08-20T12:09:28.051" v="5516" actId="313"/>
        <pc:sldMkLst>
          <pc:docMk/>
          <pc:sldMk cId="2010189068" sldId="430"/>
        </pc:sldMkLst>
        <pc:spChg chg="mod">
          <ac:chgData name="Weifeng Xu" userId="e7aed605-a3dd-4d5a-a692-a87037af107b" providerId="ADAL" clId="{3EBE61F7-4CDD-4BA9-89C9-75D60D411D69}" dt="2023-08-20T12:09:28.051" v="5516" actId="313"/>
          <ac:spMkLst>
            <pc:docMk/>
            <pc:sldMk cId="2010189068" sldId="430"/>
            <ac:spMk id="2" creationId="{1AC59764-8BFE-BA61-7B0D-B7C240AC471B}"/>
          </ac:spMkLst>
        </pc:spChg>
        <pc:spChg chg="mod">
          <ac:chgData name="Weifeng Xu" userId="e7aed605-a3dd-4d5a-a692-a87037af107b" providerId="ADAL" clId="{3EBE61F7-4CDD-4BA9-89C9-75D60D411D69}" dt="2023-08-20T12:08:31.665" v="5513" actId="20577"/>
          <ac:spMkLst>
            <pc:docMk/>
            <pc:sldMk cId="2010189068" sldId="430"/>
            <ac:spMk id="3" creationId="{D6CB78A2-6696-8569-7E9F-5CBD09834EC8}"/>
          </ac:spMkLst>
        </pc:spChg>
      </pc:sldChg>
      <pc:sldChg chg="new del">
        <pc:chgData name="Weifeng Xu" userId="e7aed605-a3dd-4d5a-a692-a87037af107b" providerId="ADAL" clId="{3EBE61F7-4CDD-4BA9-89C9-75D60D411D69}" dt="2023-08-20T12:10:24.607" v="5545" actId="47"/>
        <pc:sldMkLst>
          <pc:docMk/>
          <pc:sldMk cId="3806138285" sldId="431"/>
        </pc:sldMkLst>
      </pc:sldChg>
      <pc:sldChg chg="addSp delSp modSp new del mod modClrScheme chgLayout">
        <pc:chgData name="Weifeng Xu" userId="e7aed605-a3dd-4d5a-a692-a87037af107b" providerId="ADAL" clId="{3EBE61F7-4CDD-4BA9-89C9-75D60D411D69}" dt="2023-08-18T14:54:55.093" v="3937" actId="47"/>
        <pc:sldMkLst>
          <pc:docMk/>
          <pc:sldMk cId="593849822" sldId="432"/>
        </pc:sldMkLst>
        <pc:spChg chg="del mod ord">
          <ac:chgData name="Weifeng Xu" userId="e7aed605-a3dd-4d5a-a692-a87037af107b" providerId="ADAL" clId="{3EBE61F7-4CDD-4BA9-89C9-75D60D411D69}" dt="2023-08-18T00:20:43.641" v="3689" actId="700"/>
          <ac:spMkLst>
            <pc:docMk/>
            <pc:sldMk cId="593849822" sldId="432"/>
            <ac:spMk id="2" creationId="{E65B8E1C-4C2B-A361-59D6-8D69954ECFB0}"/>
          </ac:spMkLst>
        </pc:spChg>
        <pc:spChg chg="del">
          <ac:chgData name="Weifeng Xu" userId="e7aed605-a3dd-4d5a-a692-a87037af107b" providerId="ADAL" clId="{3EBE61F7-4CDD-4BA9-89C9-75D60D411D69}" dt="2023-08-18T00:20:43.641" v="3689" actId="700"/>
          <ac:spMkLst>
            <pc:docMk/>
            <pc:sldMk cId="593849822" sldId="432"/>
            <ac:spMk id="3" creationId="{E2986010-B649-1D7B-40DC-AB93EAB330B4}"/>
          </ac:spMkLst>
        </pc:spChg>
        <pc:spChg chg="add mod ord">
          <ac:chgData name="Weifeng Xu" userId="e7aed605-a3dd-4d5a-a692-a87037af107b" providerId="ADAL" clId="{3EBE61F7-4CDD-4BA9-89C9-75D60D411D69}" dt="2023-08-18T00:20:43.641" v="3689" actId="700"/>
          <ac:spMkLst>
            <pc:docMk/>
            <pc:sldMk cId="593849822" sldId="432"/>
            <ac:spMk id="4" creationId="{6A0EE419-8189-1A0A-DEED-D6A528DDE615}"/>
          </ac:spMkLst>
        </pc:spChg>
      </pc:sldChg>
      <pc:sldChg chg="addSp delSp modSp new mod modClrScheme chgLayout">
        <pc:chgData name="Weifeng Xu" userId="e7aed605-a3dd-4d5a-a692-a87037af107b" providerId="ADAL" clId="{3EBE61F7-4CDD-4BA9-89C9-75D60D411D69}" dt="2023-08-19T19:37:56.454" v="4868" actId="20577"/>
        <pc:sldMkLst>
          <pc:docMk/>
          <pc:sldMk cId="2877308830" sldId="433"/>
        </pc:sldMkLst>
        <pc:spChg chg="del mod ord">
          <ac:chgData name="Weifeng Xu" userId="e7aed605-a3dd-4d5a-a692-a87037af107b" providerId="ADAL" clId="{3EBE61F7-4CDD-4BA9-89C9-75D60D411D69}" dt="2023-08-18T00:22:08.395" v="3690" actId="700"/>
          <ac:spMkLst>
            <pc:docMk/>
            <pc:sldMk cId="2877308830" sldId="433"/>
            <ac:spMk id="2" creationId="{FAF83BA1-7B79-4BA8-7A1F-1DBB215F893E}"/>
          </ac:spMkLst>
        </pc:spChg>
        <pc:spChg chg="del">
          <ac:chgData name="Weifeng Xu" userId="e7aed605-a3dd-4d5a-a692-a87037af107b" providerId="ADAL" clId="{3EBE61F7-4CDD-4BA9-89C9-75D60D411D69}" dt="2023-08-18T00:22:08.395" v="3690" actId="700"/>
          <ac:spMkLst>
            <pc:docMk/>
            <pc:sldMk cId="2877308830" sldId="433"/>
            <ac:spMk id="3" creationId="{36DEAA49-BBB6-BA15-D39C-DB6133EE6DEB}"/>
          </ac:spMkLst>
        </pc:spChg>
        <pc:spChg chg="add del mod ord">
          <ac:chgData name="Weifeng Xu" userId="e7aed605-a3dd-4d5a-a692-a87037af107b" providerId="ADAL" clId="{3EBE61F7-4CDD-4BA9-89C9-75D60D411D69}" dt="2023-08-18T14:55:43.383" v="3938" actId="700"/>
          <ac:spMkLst>
            <pc:docMk/>
            <pc:sldMk cId="2877308830" sldId="433"/>
            <ac:spMk id="4" creationId="{9D7F04A4-7435-1677-6FCB-92ABE3DBE205}"/>
          </ac:spMkLst>
        </pc:spChg>
        <pc:spChg chg="add mod">
          <ac:chgData name="Weifeng Xu" userId="e7aed605-a3dd-4d5a-a692-a87037af107b" providerId="ADAL" clId="{3EBE61F7-4CDD-4BA9-89C9-75D60D411D69}" dt="2023-08-19T19:34:28.176" v="4794" actId="403"/>
          <ac:spMkLst>
            <pc:docMk/>
            <pc:sldMk cId="2877308830" sldId="433"/>
            <ac:spMk id="8" creationId="{77CA6CDB-3B83-F379-8205-2D35E81CF688}"/>
          </ac:spMkLst>
        </pc:spChg>
        <pc:spChg chg="add del mod">
          <ac:chgData name="Weifeng Xu" userId="e7aed605-a3dd-4d5a-a692-a87037af107b" providerId="ADAL" clId="{3EBE61F7-4CDD-4BA9-89C9-75D60D411D69}" dt="2023-08-19T19:09:40.085" v="4541" actId="478"/>
          <ac:spMkLst>
            <pc:docMk/>
            <pc:sldMk cId="2877308830" sldId="433"/>
            <ac:spMk id="9" creationId="{0D3562C4-C1B9-259E-2B03-D58B028FD02A}"/>
          </ac:spMkLst>
        </pc:spChg>
        <pc:spChg chg="add mod">
          <ac:chgData name="Weifeng Xu" userId="e7aed605-a3dd-4d5a-a692-a87037af107b" providerId="ADAL" clId="{3EBE61F7-4CDD-4BA9-89C9-75D60D411D69}" dt="2023-08-19T19:37:56.454" v="4868" actId="20577"/>
          <ac:spMkLst>
            <pc:docMk/>
            <pc:sldMk cId="2877308830" sldId="433"/>
            <ac:spMk id="10" creationId="{5E0E607A-4C7C-71FB-BB05-1C5E46C20A4A}"/>
          </ac:spMkLst>
        </pc:spChg>
        <pc:picChg chg="add mod">
          <ac:chgData name="Weifeng Xu" userId="e7aed605-a3dd-4d5a-a692-a87037af107b" providerId="ADAL" clId="{3EBE61F7-4CDD-4BA9-89C9-75D60D411D69}" dt="2023-08-19T19:09:44.091" v="4542" actId="1076"/>
          <ac:picMkLst>
            <pc:docMk/>
            <pc:sldMk cId="2877308830" sldId="433"/>
            <ac:picMk id="6" creationId="{1A0B9316-1E4C-311E-B811-447A8E375DA4}"/>
          </ac:picMkLst>
        </pc:picChg>
      </pc:sldChg>
      <pc:sldChg chg="addSp delSp modSp new mod modClrScheme chgLayout modNotesTx">
        <pc:chgData name="Weifeng Xu" userId="e7aed605-a3dd-4d5a-a692-a87037af107b" providerId="ADAL" clId="{3EBE61F7-4CDD-4BA9-89C9-75D60D411D69}" dt="2023-08-19T21:13:46.612" v="5326" actId="20577"/>
        <pc:sldMkLst>
          <pc:docMk/>
          <pc:sldMk cId="3813245517" sldId="434"/>
        </pc:sldMkLst>
        <pc:spChg chg="del">
          <ac:chgData name="Weifeng Xu" userId="e7aed605-a3dd-4d5a-a692-a87037af107b" providerId="ADAL" clId="{3EBE61F7-4CDD-4BA9-89C9-75D60D411D69}" dt="2023-08-18T13:42:02.401" v="3870" actId="700"/>
          <ac:spMkLst>
            <pc:docMk/>
            <pc:sldMk cId="3813245517" sldId="434"/>
            <ac:spMk id="2" creationId="{9CE07CA0-C7FB-8F3F-107C-4DE329E8CBA0}"/>
          </ac:spMkLst>
        </pc:spChg>
        <pc:spChg chg="del">
          <ac:chgData name="Weifeng Xu" userId="e7aed605-a3dd-4d5a-a692-a87037af107b" providerId="ADAL" clId="{3EBE61F7-4CDD-4BA9-89C9-75D60D411D69}" dt="2023-08-18T13:42:02.401" v="3870" actId="700"/>
          <ac:spMkLst>
            <pc:docMk/>
            <pc:sldMk cId="3813245517" sldId="434"/>
            <ac:spMk id="3" creationId="{94635DC2-E12D-56C8-CCEB-1BE88EDF8251}"/>
          </ac:spMkLst>
        </pc:spChg>
        <pc:spChg chg="add mod">
          <ac:chgData name="Weifeng Xu" userId="e7aed605-a3dd-4d5a-a692-a87037af107b" providerId="ADAL" clId="{3EBE61F7-4CDD-4BA9-89C9-75D60D411D69}" dt="2023-08-19T21:13:46.612" v="5326" actId="20577"/>
          <ac:spMkLst>
            <pc:docMk/>
            <pc:sldMk cId="3813245517" sldId="434"/>
            <ac:spMk id="10" creationId="{EA833CAE-D737-B7E8-7C35-D8BA061C295C}"/>
          </ac:spMkLst>
        </pc:spChg>
        <pc:picChg chg="add del mod">
          <ac:chgData name="Weifeng Xu" userId="e7aed605-a3dd-4d5a-a692-a87037af107b" providerId="ADAL" clId="{3EBE61F7-4CDD-4BA9-89C9-75D60D411D69}" dt="2023-08-18T13:59:44.922" v="3913" actId="478"/>
          <ac:picMkLst>
            <pc:docMk/>
            <pc:sldMk cId="3813245517" sldId="434"/>
            <ac:picMk id="5" creationId="{23F45E68-EFC1-166C-32F0-29DD4456F4F9}"/>
          </ac:picMkLst>
        </pc:picChg>
        <pc:picChg chg="add del mod">
          <ac:chgData name="Weifeng Xu" userId="e7aed605-a3dd-4d5a-a692-a87037af107b" providerId="ADAL" clId="{3EBE61F7-4CDD-4BA9-89C9-75D60D411D69}" dt="2023-08-18T14:02:09.719" v="3921" actId="478"/>
          <ac:picMkLst>
            <pc:docMk/>
            <pc:sldMk cId="3813245517" sldId="434"/>
            <ac:picMk id="7" creationId="{F94D430D-B65A-8982-CBA1-74AA287DDB21}"/>
          </ac:picMkLst>
        </pc:picChg>
        <pc:picChg chg="add mod">
          <ac:chgData name="Weifeng Xu" userId="e7aed605-a3dd-4d5a-a692-a87037af107b" providerId="ADAL" clId="{3EBE61F7-4CDD-4BA9-89C9-75D60D411D69}" dt="2023-08-18T14:02:17.074" v="3927" actId="1076"/>
          <ac:picMkLst>
            <pc:docMk/>
            <pc:sldMk cId="3813245517" sldId="434"/>
            <ac:picMk id="9" creationId="{7C5E1677-2A25-65A3-4636-C5D1BC2815D6}"/>
          </ac:picMkLst>
        </pc:picChg>
      </pc:sldChg>
      <pc:sldChg chg="addSp delSp modSp new add del mod modClrScheme chgLayout modNotesTx">
        <pc:chgData name="Weifeng Xu" userId="e7aed605-a3dd-4d5a-a692-a87037af107b" providerId="ADAL" clId="{3EBE61F7-4CDD-4BA9-89C9-75D60D411D69}" dt="2023-08-18T14:54:00.446" v="3930" actId="47"/>
        <pc:sldMkLst>
          <pc:docMk/>
          <pc:sldMk cId="2567505709" sldId="435"/>
        </pc:sldMkLst>
        <pc:spChg chg="del mod ord">
          <ac:chgData name="Weifeng Xu" userId="e7aed605-a3dd-4d5a-a692-a87037af107b" providerId="ADAL" clId="{3EBE61F7-4CDD-4BA9-89C9-75D60D411D69}" dt="2023-08-17T19:47:09.283" v="3574" actId="700"/>
          <ac:spMkLst>
            <pc:docMk/>
            <pc:sldMk cId="2567505709" sldId="435"/>
            <ac:spMk id="2" creationId="{074743B8-8633-6345-95AE-556C95C29843}"/>
          </ac:spMkLst>
        </pc:spChg>
        <pc:spChg chg="del">
          <ac:chgData name="Weifeng Xu" userId="e7aed605-a3dd-4d5a-a692-a87037af107b" providerId="ADAL" clId="{3EBE61F7-4CDD-4BA9-89C9-75D60D411D69}" dt="2023-08-17T19:47:09.283" v="3574" actId="700"/>
          <ac:spMkLst>
            <pc:docMk/>
            <pc:sldMk cId="2567505709" sldId="435"/>
            <ac:spMk id="3" creationId="{36038180-DD35-909A-4A7E-551D6477D5AC}"/>
          </ac:spMkLst>
        </pc:spChg>
        <pc:spChg chg="add mod ord">
          <ac:chgData name="Weifeng Xu" userId="e7aed605-a3dd-4d5a-a692-a87037af107b" providerId="ADAL" clId="{3EBE61F7-4CDD-4BA9-89C9-75D60D411D69}" dt="2023-08-17T19:48:10.652" v="3634" actId="20577"/>
          <ac:spMkLst>
            <pc:docMk/>
            <pc:sldMk cId="2567505709" sldId="435"/>
            <ac:spMk id="4" creationId="{411916FA-F7F1-3596-10D3-1D382863305B}"/>
          </ac:spMkLst>
        </pc:spChg>
        <pc:picChg chg="add del mod modCrop">
          <ac:chgData name="Weifeng Xu" userId="e7aed605-a3dd-4d5a-a692-a87037af107b" providerId="ADAL" clId="{3EBE61F7-4CDD-4BA9-89C9-75D60D411D69}" dt="2023-08-17T19:49:26.131" v="3640" actId="478"/>
          <ac:picMkLst>
            <pc:docMk/>
            <pc:sldMk cId="2567505709" sldId="435"/>
            <ac:picMk id="6" creationId="{C8044387-D9E4-D4DB-A826-967A0F0B5CF3}"/>
          </ac:picMkLst>
        </pc:picChg>
        <pc:picChg chg="add mod">
          <ac:chgData name="Weifeng Xu" userId="e7aed605-a3dd-4d5a-a692-a87037af107b" providerId="ADAL" clId="{3EBE61F7-4CDD-4BA9-89C9-75D60D411D69}" dt="2023-08-17T19:49:46.772" v="3643" actId="1076"/>
          <ac:picMkLst>
            <pc:docMk/>
            <pc:sldMk cId="2567505709" sldId="435"/>
            <ac:picMk id="8" creationId="{9CE082A3-82B8-4F37-BD99-AE86ACA6A495}"/>
          </ac:picMkLst>
        </pc:picChg>
        <pc:picChg chg="add mod">
          <ac:chgData name="Weifeng Xu" userId="e7aed605-a3dd-4d5a-a692-a87037af107b" providerId="ADAL" clId="{3EBE61F7-4CDD-4BA9-89C9-75D60D411D69}" dt="2023-08-17T19:49:44.572" v="3642" actId="1076"/>
          <ac:picMkLst>
            <pc:docMk/>
            <pc:sldMk cId="2567505709" sldId="435"/>
            <ac:picMk id="10" creationId="{7B894337-E5C2-EFF0-A253-E919E39A83EB}"/>
          </ac:picMkLst>
        </pc:picChg>
        <pc:picChg chg="add mod">
          <ac:chgData name="Weifeng Xu" userId="e7aed605-a3dd-4d5a-a692-a87037af107b" providerId="ADAL" clId="{3EBE61F7-4CDD-4BA9-89C9-75D60D411D69}" dt="2023-08-17T19:51:57.055" v="3646" actId="1076"/>
          <ac:picMkLst>
            <pc:docMk/>
            <pc:sldMk cId="2567505709" sldId="435"/>
            <ac:picMk id="12" creationId="{F156B174-164F-EA8C-A3C1-45BFE106903E}"/>
          </ac:picMkLst>
        </pc:picChg>
      </pc:sldChg>
      <pc:sldChg chg="addSp delSp modSp new mod modClrScheme chgLayout modNotesTx">
        <pc:chgData name="Weifeng Xu" userId="e7aed605-a3dd-4d5a-a692-a87037af107b" providerId="ADAL" clId="{3EBE61F7-4CDD-4BA9-89C9-75D60D411D69}" dt="2023-08-19T20:38:49.730" v="4970" actId="20577"/>
        <pc:sldMkLst>
          <pc:docMk/>
          <pc:sldMk cId="1317417374" sldId="436"/>
        </pc:sldMkLst>
        <pc:spChg chg="del">
          <ac:chgData name="Weifeng Xu" userId="e7aed605-a3dd-4d5a-a692-a87037af107b" providerId="ADAL" clId="{3EBE61F7-4CDD-4BA9-89C9-75D60D411D69}" dt="2023-08-18T00:25:41.396" v="3741" actId="700"/>
          <ac:spMkLst>
            <pc:docMk/>
            <pc:sldMk cId="1317417374" sldId="436"/>
            <ac:spMk id="2" creationId="{390B9CE9-43B1-3EE4-7C06-9AABCD26BCA9}"/>
          </ac:spMkLst>
        </pc:spChg>
        <pc:spChg chg="add mod">
          <ac:chgData name="Weifeng Xu" userId="e7aed605-a3dd-4d5a-a692-a87037af107b" providerId="ADAL" clId="{3EBE61F7-4CDD-4BA9-89C9-75D60D411D69}" dt="2023-08-18T00:28:52.700" v="3750" actId="1076"/>
          <ac:spMkLst>
            <pc:docMk/>
            <pc:sldMk cId="1317417374" sldId="436"/>
            <ac:spMk id="6" creationId="{DB92DE52-3508-4C1A-5D8A-F879C5182BC7}"/>
          </ac:spMkLst>
        </pc:spChg>
        <pc:spChg chg="add mod">
          <ac:chgData name="Weifeng Xu" userId="e7aed605-a3dd-4d5a-a692-a87037af107b" providerId="ADAL" clId="{3EBE61F7-4CDD-4BA9-89C9-75D60D411D69}" dt="2023-08-19T20:38:49.730" v="4970" actId="20577"/>
          <ac:spMkLst>
            <pc:docMk/>
            <pc:sldMk cId="1317417374" sldId="436"/>
            <ac:spMk id="7" creationId="{2D1A8C85-ECE3-03A9-4AA5-C49E924C1135}"/>
          </ac:spMkLst>
        </pc:spChg>
        <pc:spChg chg="add mod">
          <ac:chgData name="Weifeng Xu" userId="e7aed605-a3dd-4d5a-a692-a87037af107b" providerId="ADAL" clId="{3EBE61F7-4CDD-4BA9-89C9-75D60D411D69}" dt="2023-08-19T20:25:44.345" v="4946" actId="20577"/>
          <ac:spMkLst>
            <pc:docMk/>
            <pc:sldMk cId="1317417374" sldId="436"/>
            <ac:spMk id="8" creationId="{E99499AE-2ED6-4595-28EC-5E6C36E5A29A}"/>
          </ac:spMkLst>
        </pc:spChg>
        <pc:picChg chg="add mod">
          <ac:chgData name="Weifeng Xu" userId="e7aed605-a3dd-4d5a-a692-a87037af107b" providerId="ADAL" clId="{3EBE61F7-4CDD-4BA9-89C9-75D60D411D69}" dt="2023-08-18T00:28:34.847" v="3746" actId="14100"/>
          <ac:picMkLst>
            <pc:docMk/>
            <pc:sldMk cId="1317417374" sldId="436"/>
            <ac:picMk id="4" creationId="{274716A4-F3DF-7720-A5A4-C843A7DD0922}"/>
          </ac:picMkLst>
        </pc:picChg>
      </pc:sldChg>
      <pc:sldChg chg="new del">
        <pc:chgData name="Weifeng Xu" userId="e7aed605-a3dd-4d5a-a692-a87037af107b" providerId="ADAL" clId="{3EBE61F7-4CDD-4BA9-89C9-75D60D411D69}" dt="2023-08-18T14:54:54.050" v="3936" actId="47"/>
        <pc:sldMkLst>
          <pc:docMk/>
          <pc:sldMk cId="2165012068" sldId="437"/>
        </pc:sldMkLst>
      </pc:sldChg>
      <pc:sldChg chg="addSp delSp modSp new mod modNotesTx">
        <pc:chgData name="Weifeng Xu" userId="e7aed605-a3dd-4d5a-a692-a87037af107b" providerId="ADAL" clId="{3EBE61F7-4CDD-4BA9-89C9-75D60D411D69}" dt="2023-08-20T12:43:16.541" v="6149" actId="14100"/>
        <pc:sldMkLst>
          <pc:docMk/>
          <pc:sldMk cId="2654593794" sldId="437"/>
        </pc:sldMkLst>
        <pc:spChg chg="add mod">
          <ac:chgData name="Weifeng Xu" userId="e7aed605-a3dd-4d5a-a692-a87037af107b" providerId="ADAL" clId="{3EBE61F7-4CDD-4BA9-89C9-75D60D411D69}" dt="2023-08-20T12:38:48.467" v="6137" actId="1076"/>
          <ac:spMkLst>
            <pc:docMk/>
            <pc:sldMk cId="2654593794" sldId="437"/>
            <ac:spMk id="8" creationId="{B2F9378B-ACB6-73D6-1D28-D39EF9751F66}"/>
          </ac:spMkLst>
        </pc:spChg>
        <pc:spChg chg="add mod">
          <ac:chgData name="Weifeng Xu" userId="e7aed605-a3dd-4d5a-a692-a87037af107b" providerId="ADAL" clId="{3EBE61F7-4CDD-4BA9-89C9-75D60D411D69}" dt="2023-08-20T12:43:16.541" v="6149" actId="14100"/>
          <ac:spMkLst>
            <pc:docMk/>
            <pc:sldMk cId="2654593794" sldId="437"/>
            <ac:spMk id="9" creationId="{6227FBE2-A3EE-2FF7-92BD-583B9E9D519C}"/>
          </ac:spMkLst>
        </pc:spChg>
        <pc:picChg chg="add mod">
          <ac:chgData name="Weifeng Xu" userId="e7aed605-a3dd-4d5a-a692-a87037af107b" providerId="ADAL" clId="{3EBE61F7-4CDD-4BA9-89C9-75D60D411D69}" dt="2023-08-20T12:38:48.467" v="6137" actId="1076"/>
          <ac:picMkLst>
            <pc:docMk/>
            <pc:sldMk cId="2654593794" sldId="437"/>
            <ac:picMk id="3" creationId="{2061960D-177F-E29A-6D20-3928DF9918B1}"/>
          </ac:picMkLst>
        </pc:picChg>
        <pc:picChg chg="add del mod">
          <ac:chgData name="Weifeng Xu" userId="e7aed605-a3dd-4d5a-a692-a87037af107b" providerId="ADAL" clId="{3EBE61F7-4CDD-4BA9-89C9-75D60D411D69}" dt="2023-08-19T20:34:52.640" v="4955" actId="478"/>
          <ac:picMkLst>
            <pc:docMk/>
            <pc:sldMk cId="2654593794" sldId="437"/>
            <ac:picMk id="5" creationId="{D5BCEDF7-5169-C279-6903-EF5DA2EEFD9C}"/>
          </ac:picMkLst>
        </pc:picChg>
        <pc:picChg chg="add mod">
          <ac:chgData name="Weifeng Xu" userId="e7aed605-a3dd-4d5a-a692-a87037af107b" providerId="ADAL" clId="{3EBE61F7-4CDD-4BA9-89C9-75D60D411D69}" dt="2023-08-20T12:38:48.467" v="6137" actId="1076"/>
          <ac:picMkLst>
            <pc:docMk/>
            <pc:sldMk cId="2654593794" sldId="437"/>
            <ac:picMk id="7" creationId="{F14EA10B-2344-BCC0-695A-099A23438F91}"/>
          </ac:picMkLst>
        </pc:picChg>
        <pc:picChg chg="add mod">
          <ac:chgData name="Weifeng Xu" userId="e7aed605-a3dd-4d5a-a692-a87037af107b" providerId="ADAL" clId="{3EBE61F7-4CDD-4BA9-89C9-75D60D411D69}" dt="2023-08-20T12:43:13.350" v="6147" actId="1076"/>
          <ac:picMkLst>
            <pc:docMk/>
            <pc:sldMk cId="2654593794" sldId="437"/>
            <ac:picMk id="10" creationId="{E56FE6A0-37C4-E2F2-7F47-E7C07244ED9C}"/>
          </ac:picMkLst>
        </pc:picChg>
      </pc:sldChg>
      <pc:sldChg chg="addSp delSp modSp new mod modClrScheme chgLayout">
        <pc:chgData name="Weifeng Xu" userId="e7aed605-a3dd-4d5a-a692-a87037af107b" providerId="ADAL" clId="{3EBE61F7-4CDD-4BA9-89C9-75D60D411D69}" dt="2023-08-19T19:14:08.833" v="4583" actId="6549"/>
        <pc:sldMkLst>
          <pc:docMk/>
          <pc:sldMk cId="1601302988" sldId="438"/>
        </pc:sldMkLst>
        <pc:spChg chg="del mod ord">
          <ac:chgData name="Weifeng Xu" userId="e7aed605-a3dd-4d5a-a692-a87037af107b" providerId="ADAL" clId="{3EBE61F7-4CDD-4BA9-89C9-75D60D411D69}" dt="2023-08-18T14:58:58.395" v="3949" actId="700"/>
          <ac:spMkLst>
            <pc:docMk/>
            <pc:sldMk cId="1601302988" sldId="438"/>
            <ac:spMk id="2" creationId="{FD9E6A39-46C7-4148-4E5E-E216795168BF}"/>
          </ac:spMkLst>
        </pc:spChg>
        <pc:spChg chg="del mod ord">
          <ac:chgData name="Weifeng Xu" userId="e7aed605-a3dd-4d5a-a692-a87037af107b" providerId="ADAL" clId="{3EBE61F7-4CDD-4BA9-89C9-75D60D411D69}" dt="2023-08-18T14:58:58.395" v="3949" actId="700"/>
          <ac:spMkLst>
            <pc:docMk/>
            <pc:sldMk cId="1601302988" sldId="438"/>
            <ac:spMk id="3" creationId="{3EB5E914-C34D-6D1C-36B3-BC028B79D204}"/>
          </ac:spMkLst>
        </pc:spChg>
        <pc:spChg chg="add mod ord">
          <ac:chgData name="Weifeng Xu" userId="e7aed605-a3dd-4d5a-a692-a87037af107b" providerId="ADAL" clId="{3EBE61F7-4CDD-4BA9-89C9-75D60D411D69}" dt="2023-08-19T19:10:52.001" v="4557" actId="6549"/>
          <ac:spMkLst>
            <pc:docMk/>
            <pc:sldMk cId="1601302988" sldId="438"/>
            <ac:spMk id="4" creationId="{69A4309E-2F78-34C0-3F77-FB37FB01A75C}"/>
          </ac:spMkLst>
        </pc:spChg>
        <pc:spChg chg="add mod ord">
          <ac:chgData name="Weifeng Xu" userId="e7aed605-a3dd-4d5a-a692-a87037af107b" providerId="ADAL" clId="{3EBE61F7-4CDD-4BA9-89C9-75D60D411D69}" dt="2023-08-19T19:14:08.833" v="4583" actId="6549"/>
          <ac:spMkLst>
            <pc:docMk/>
            <pc:sldMk cId="1601302988" sldId="438"/>
            <ac:spMk id="5" creationId="{E0E818D1-398D-D504-F6E0-00A951374C0A}"/>
          </ac:spMkLst>
        </pc:spChg>
      </pc:sldChg>
      <pc:sldChg chg="addSp delSp modSp add mod ord modClrScheme chgLayout">
        <pc:chgData name="Weifeng Xu" userId="e7aed605-a3dd-4d5a-a692-a87037af107b" providerId="ADAL" clId="{3EBE61F7-4CDD-4BA9-89C9-75D60D411D69}" dt="2023-08-19T21:13:37.739" v="5323" actId="20577"/>
        <pc:sldMkLst>
          <pc:docMk/>
          <pc:sldMk cId="3101504622" sldId="439"/>
        </pc:sldMkLst>
        <pc:spChg chg="add del mod ord">
          <ac:chgData name="Weifeng Xu" userId="e7aed605-a3dd-4d5a-a692-a87037af107b" providerId="ADAL" clId="{3EBE61F7-4CDD-4BA9-89C9-75D60D411D69}" dt="2023-08-19T19:29:20.096" v="4641" actId="700"/>
          <ac:spMkLst>
            <pc:docMk/>
            <pc:sldMk cId="3101504622" sldId="439"/>
            <ac:spMk id="2" creationId="{5005A65E-A4A9-92AC-D5B4-E972E9223587}"/>
          </ac:spMkLst>
        </pc:spChg>
        <pc:spChg chg="add del mod">
          <ac:chgData name="Weifeng Xu" userId="e7aed605-a3dd-4d5a-a692-a87037af107b" providerId="ADAL" clId="{3EBE61F7-4CDD-4BA9-89C9-75D60D411D69}" dt="2023-08-19T19:20:24.329" v="4602" actId="478"/>
          <ac:spMkLst>
            <pc:docMk/>
            <pc:sldMk cId="3101504622" sldId="439"/>
            <ac:spMk id="4" creationId="{38EFBD85-E8CF-5AC7-F88A-B0FB06956BF9}"/>
          </ac:spMkLst>
        </pc:spChg>
        <pc:spChg chg="add del mod">
          <ac:chgData name="Weifeng Xu" userId="e7aed605-a3dd-4d5a-a692-a87037af107b" providerId="ADAL" clId="{3EBE61F7-4CDD-4BA9-89C9-75D60D411D69}" dt="2023-08-19T19:20:19.586" v="4601" actId="478"/>
          <ac:spMkLst>
            <pc:docMk/>
            <pc:sldMk cId="3101504622" sldId="439"/>
            <ac:spMk id="5" creationId="{629B62A6-1AC6-E11E-7264-6E021BA4B8B2}"/>
          </ac:spMkLst>
        </pc:spChg>
        <pc:spChg chg="del">
          <ac:chgData name="Weifeng Xu" userId="e7aed605-a3dd-4d5a-a692-a87037af107b" providerId="ADAL" clId="{3EBE61F7-4CDD-4BA9-89C9-75D60D411D69}" dt="2023-08-19T19:06:33.561" v="4452" actId="478"/>
          <ac:spMkLst>
            <pc:docMk/>
            <pc:sldMk cId="3101504622" sldId="439"/>
            <ac:spMk id="8" creationId="{77CA6CDB-3B83-F379-8205-2D35E81CF688}"/>
          </ac:spMkLst>
        </pc:spChg>
        <pc:spChg chg="mod">
          <ac:chgData name="Weifeng Xu" userId="e7aed605-a3dd-4d5a-a692-a87037af107b" providerId="ADAL" clId="{3EBE61F7-4CDD-4BA9-89C9-75D60D411D69}" dt="2023-08-19T21:13:37.739" v="5323" actId="20577"/>
          <ac:spMkLst>
            <pc:docMk/>
            <pc:sldMk cId="3101504622" sldId="439"/>
            <ac:spMk id="9" creationId="{0D3562C4-C1B9-259E-2B03-D58B028FD02A}"/>
          </ac:spMkLst>
        </pc:spChg>
        <pc:spChg chg="add mod">
          <ac:chgData name="Weifeng Xu" userId="e7aed605-a3dd-4d5a-a692-a87037af107b" providerId="ADAL" clId="{3EBE61F7-4CDD-4BA9-89C9-75D60D411D69}" dt="2023-08-19T19:43:33.222" v="4869" actId="207"/>
          <ac:spMkLst>
            <pc:docMk/>
            <pc:sldMk cId="3101504622" sldId="439"/>
            <ac:spMk id="14" creationId="{E99C94C9-3763-C5F7-DD55-6735A1F2D935}"/>
          </ac:spMkLst>
        </pc:spChg>
        <pc:spChg chg="add mod">
          <ac:chgData name="Weifeng Xu" userId="e7aed605-a3dd-4d5a-a692-a87037af107b" providerId="ADAL" clId="{3EBE61F7-4CDD-4BA9-89C9-75D60D411D69}" dt="2023-08-19T19:33:53.945" v="4790" actId="20577"/>
          <ac:spMkLst>
            <pc:docMk/>
            <pc:sldMk cId="3101504622" sldId="439"/>
            <ac:spMk id="19" creationId="{F3B6B917-C02F-E5D2-5F64-EF1B8951C8CE}"/>
          </ac:spMkLst>
        </pc:spChg>
        <pc:picChg chg="del mod">
          <ac:chgData name="Weifeng Xu" userId="e7aed605-a3dd-4d5a-a692-a87037af107b" providerId="ADAL" clId="{3EBE61F7-4CDD-4BA9-89C9-75D60D411D69}" dt="2023-08-19T19:18:22.420" v="4588" actId="478"/>
          <ac:picMkLst>
            <pc:docMk/>
            <pc:sldMk cId="3101504622" sldId="439"/>
            <ac:picMk id="6" creationId="{1A0B9316-1E4C-311E-B811-447A8E375DA4}"/>
          </ac:picMkLst>
        </pc:picChg>
        <pc:picChg chg="add del mod">
          <ac:chgData name="Weifeng Xu" userId="e7aed605-a3dd-4d5a-a692-a87037af107b" providerId="ADAL" clId="{3EBE61F7-4CDD-4BA9-89C9-75D60D411D69}" dt="2023-08-19T19:18:47.051" v="4592" actId="478"/>
          <ac:picMkLst>
            <pc:docMk/>
            <pc:sldMk cId="3101504622" sldId="439"/>
            <ac:picMk id="10" creationId="{34ED641A-803C-E959-E1EF-C59FFFA513EB}"/>
          </ac:picMkLst>
        </pc:picChg>
        <pc:picChg chg="add del mod">
          <ac:chgData name="Weifeng Xu" userId="e7aed605-a3dd-4d5a-a692-a87037af107b" providerId="ADAL" clId="{3EBE61F7-4CDD-4BA9-89C9-75D60D411D69}" dt="2023-08-19T19:27:50.033" v="4633" actId="478"/>
          <ac:picMkLst>
            <pc:docMk/>
            <pc:sldMk cId="3101504622" sldId="439"/>
            <ac:picMk id="12" creationId="{8899E31F-303A-F01D-59F9-A5FD13543630}"/>
          </ac:picMkLst>
        </pc:picChg>
        <pc:picChg chg="add del mod">
          <ac:chgData name="Weifeng Xu" userId="e7aed605-a3dd-4d5a-a692-a87037af107b" providerId="ADAL" clId="{3EBE61F7-4CDD-4BA9-89C9-75D60D411D69}" dt="2023-08-19T19:30:18.046" v="4643" actId="478"/>
          <ac:picMkLst>
            <pc:docMk/>
            <pc:sldMk cId="3101504622" sldId="439"/>
            <ac:picMk id="16" creationId="{15826FCF-66B2-8CE6-757F-AD162D41CFA2}"/>
          </ac:picMkLst>
        </pc:picChg>
        <pc:picChg chg="add mod">
          <ac:chgData name="Weifeng Xu" userId="e7aed605-a3dd-4d5a-a692-a87037af107b" providerId="ADAL" clId="{3EBE61F7-4CDD-4BA9-89C9-75D60D411D69}" dt="2023-08-19T19:31:44.665" v="4651" actId="1076"/>
          <ac:picMkLst>
            <pc:docMk/>
            <pc:sldMk cId="3101504622" sldId="439"/>
            <ac:picMk id="18" creationId="{CAB8BB0F-9BDE-C361-B8E1-A304E7DAF372}"/>
          </ac:picMkLst>
        </pc:picChg>
        <pc:cxnChg chg="add mod">
          <ac:chgData name="Weifeng Xu" userId="e7aed605-a3dd-4d5a-a692-a87037af107b" providerId="ADAL" clId="{3EBE61F7-4CDD-4BA9-89C9-75D60D411D69}" dt="2023-08-19T19:34:06.905" v="4793" actId="13822"/>
          <ac:cxnSpMkLst>
            <pc:docMk/>
            <pc:sldMk cId="3101504622" sldId="439"/>
            <ac:cxnSpMk id="21" creationId="{CD9CC094-E82F-0890-C6FA-44CD464974EB}"/>
          </ac:cxnSpMkLst>
        </pc:cxnChg>
      </pc:sldChg>
      <pc:sldChg chg="addSp modSp new mod modClrScheme chgLayout">
        <pc:chgData name="Weifeng Xu" userId="e7aed605-a3dd-4d5a-a692-a87037af107b" providerId="ADAL" clId="{3EBE61F7-4CDD-4BA9-89C9-75D60D411D69}" dt="2023-08-20T12:06:36.442" v="5449" actId="20577"/>
        <pc:sldMkLst>
          <pc:docMk/>
          <pc:sldMk cId="908249309" sldId="440"/>
        </pc:sldMkLst>
        <pc:spChg chg="add mod">
          <ac:chgData name="Weifeng Xu" userId="e7aed605-a3dd-4d5a-a692-a87037af107b" providerId="ADAL" clId="{3EBE61F7-4CDD-4BA9-89C9-75D60D411D69}" dt="2023-08-20T12:06:36.442" v="5449" actId="20577"/>
          <ac:spMkLst>
            <pc:docMk/>
            <pc:sldMk cId="908249309" sldId="440"/>
            <ac:spMk id="2" creationId="{E47DEA5E-BD73-0106-368A-228A8BB562B3}"/>
          </ac:spMkLst>
        </pc:spChg>
        <pc:spChg chg="add mod">
          <ac:chgData name="Weifeng Xu" userId="e7aed605-a3dd-4d5a-a692-a87037af107b" providerId="ADAL" clId="{3EBE61F7-4CDD-4BA9-89C9-75D60D411D69}" dt="2023-08-20T12:06:04.211" v="5447"/>
          <ac:spMkLst>
            <pc:docMk/>
            <pc:sldMk cId="908249309" sldId="440"/>
            <ac:spMk id="3" creationId="{2C606A64-2E71-E8C7-A253-40C81A499D99}"/>
          </ac:spMkLst>
        </pc:spChg>
      </pc:sldChg>
      <pc:sldChg chg="new del">
        <pc:chgData name="Weifeng Xu" userId="e7aed605-a3dd-4d5a-a692-a87037af107b" providerId="ADAL" clId="{3EBE61F7-4CDD-4BA9-89C9-75D60D411D69}" dt="2023-08-20T12:07:41.419" v="5475" actId="47"/>
        <pc:sldMkLst>
          <pc:docMk/>
          <pc:sldMk cId="1329075695" sldId="441"/>
        </pc:sldMkLst>
      </pc:sldChg>
      <pc:sldChg chg="addSp modSp new mod">
        <pc:chgData name="Weifeng Xu" userId="e7aed605-a3dd-4d5a-a692-a87037af107b" providerId="ADAL" clId="{3EBE61F7-4CDD-4BA9-89C9-75D60D411D69}" dt="2023-08-19T20:41:43.311" v="5068" actId="20577"/>
        <pc:sldMkLst>
          <pc:docMk/>
          <pc:sldMk cId="1315382144" sldId="442"/>
        </pc:sldMkLst>
        <pc:spChg chg="add mod">
          <ac:chgData name="Weifeng Xu" userId="e7aed605-a3dd-4d5a-a692-a87037af107b" providerId="ADAL" clId="{3EBE61F7-4CDD-4BA9-89C9-75D60D411D69}" dt="2023-08-19T20:41:43.311" v="5068" actId="20577"/>
          <ac:spMkLst>
            <pc:docMk/>
            <pc:sldMk cId="1315382144" sldId="442"/>
            <ac:spMk id="4" creationId="{A4BD4638-A22D-C5C1-748C-D4C6D1997384}"/>
          </ac:spMkLst>
        </pc:spChg>
        <pc:picChg chg="add mod">
          <ac:chgData name="Weifeng Xu" userId="e7aed605-a3dd-4d5a-a692-a87037af107b" providerId="ADAL" clId="{3EBE61F7-4CDD-4BA9-89C9-75D60D411D69}" dt="2023-08-19T20:41:19.094" v="5025" actId="1076"/>
          <ac:picMkLst>
            <pc:docMk/>
            <pc:sldMk cId="1315382144" sldId="442"/>
            <ac:picMk id="3" creationId="{039D793C-9C80-12A8-66F1-24519E70109B}"/>
          </ac:picMkLst>
        </pc:picChg>
      </pc:sldChg>
      <pc:sldChg chg="addSp delSp modSp new mod">
        <pc:chgData name="Weifeng Xu" userId="e7aed605-a3dd-4d5a-a692-a87037af107b" providerId="ADAL" clId="{3EBE61F7-4CDD-4BA9-89C9-75D60D411D69}" dt="2023-08-19T20:47:49.870" v="5081" actId="1076"/>
        <pc:sldMkLst>
          <pc:docMk/>
          <pc:sldMk cId="1000884993" sldId="443"/>
        </pc:sldMkLst>
        <pc:spChg chg="add mod">
          <ac:chgData name="Weifeng Xu" userId="e7aed605-a3dd-4d5a-a692-a87037af107b" providerId="ADAL" clId="{3EBE61F7-4CDD-4BA9-89C9-75D60D411D69}" dt="2023-08-19T20:47:46.330" v="5079" actId="1076"/>
          <ac:spMkLst>
            <pc:docMk/>
            <pc:sldMk cId="1000884993" sldId="443"/>
            <ac:spMk id="7" creationId="{2B6538E6-F0AF-1241-B143-5256CFD6F067}"/>
          </ac:spMkLst>
        </pc:spChg>
        <pc:picChg chg="add del">
          <ac:chgData name="Weifeng Xu" userId="e7aed605-a3dd-4d5a-a692-a87037af107b" providerId="ADAL" clId="{3EBE61F7-4CDD-4BA9-89C9-75D60D411D69}" dt="2023-08-19T20:46:43.206" v="5071" actId="22"/>
          <ac:picMkLst>
            <pc:docMk/>
            <pc:sldMk cId="1000884993" sldId="443"/>
            <ac:picMk id="3" creationId="{E41D4C4A-42E5-A531-E545-586D34AC1209}"/>
          </ac:picMkLst>
        </pc:picChg>
        <pc:picChg chg="add mod">
          <ac:chgData name="Weifeng Xu" userId="e7aed605-a3dd-4d5a-a692-a87037af107b" providerId="ADAL" clId="{3EBE61F7-4CDD-4BA9-89C9-75D60D411D69}" dt="2023-08-19T20:47:49.870" v="5081" actId="1076"/>
          <ac:picMkLst>
            <pc:docMk/>
            <pc:sldMk cId="1000884993" sldId="443"/>
            <ac:picMk id="5" creationId="{713206C0-3DAB-BC37-9A60-C1FB50AA775B}"/>
          </ac:picMkLst>
        </pc:picChg>
      </pc:sldChg>
      <pc:sldChg chg="addSp delSp modSp new mod modClrScheme chgLayout">
        <pc:chgData name="Weifeng Xu" userId="e7aed605-a3dd-4d5a-a692-a87037af107b" providerId="ADAL" clId="{3EBE61F7-4CDD-4BA9-89C9-75D60D411D69}" dt="2023-08-19T21:14:43.899" v="5345" actId="20577"/>
        <pc:sldMkLst>
          <pc:docMk/>
          <pc:sldMk cId="1381368965" sldId="444"/>
        </pc:sldMkLst>
        <pc:spChg chg="del mod">
          <ac:chgData name="Weifeng Xu" userId="e7aed605-a3dd-4d5a-a692-a87037af107b" providerId="ADAL" clId="{3EBE61F7-4CDD-4BA9-89C9-75D60D411D69}" dt="2023-08-19T20:55:38.895" v="5089" actId="700"/>
          <ac:spMkLst>
            <pc:docMk/>
            <pc:sldMk cId="1381368965" sldId="444"/>
            <ac:spMk id="2" creationId="{07A212D5-92AF-7881-E451-1653C23F00B3}"/>
          </ac:spMkLst>
        </pc:spChg>
        <pc:spChg chg="del">
          <ac:chgData name="Weifeng Xu" userId="e7aed605-a3dd-4d5a-a692-a87037af107b" providerId="ADAL" clId="{3EBE61F7-4CDD-4BA9-89C9-75D60D411D69}" dt="2023-08-19T20:55:38.895" v="5089" actId="700"/>
          <ac:spMkLst>
            <pc:docMk/>
            <pc:sldMk cId="1381368965" sldId="444"/>
            <ac:spMk id="3" creationId="{520235EF-4D89-ABF6-BDD9-21FD3E248E52}"/>
          </ac:spMkLst>
        </pc:spChg>
        <pc:spChg chg="add mod">
          <ac:chgData name="Weifeng Xu" userId="e7aed605-a3dd-4d5a-a692-a87037af107b" providerId="ADAL" clId="{3EBE61F7-4CDD-4BA9-89C9-75D60D411D69}" dt="2023-08-19T21:10:26.023" v="5246" actId="1076"/>
          <ac:spMkLst>
            <pc:docMk/>
            <pc:sldMk cId="1381368965" sldId="444"/>
            <ac:spMk id="12" creationId="{62078CA4-66E4-9A76-FF92-8E7F8B0932C3}"/>
          </ac:spMkLst>
        </pc:spChg>
        <pc:spChg chg="add mod">
          <ac:chgData name="Weifeng Xu" userId="e7aed605-a3dd-4d5a-a692-a87037af107b" providerId="ADAL" clId="{3EBE61F7-4CDD-4BA9-89C9-75D60D411D69}" dt="2023-08-19T21:10:26.023" v="5246" actId="1076"/>
          <ac:spMkLst>
            <pc:docMk/>
            <pc:sldMk cId="1381368965" sldId="444"/>
            <ac:spMk id="13" creationId="{F45FF081-567D-B624-0551-735BBC7750A2}"/>
          </ac:spMkLst>
        </pc:spChg>
        <pc:spChg chg="add mod">
          <ac:chgData name="Weifeng Xu" userId="e7aed605-a3dd-4d5a-a692-a87037af107b" providerId="ADAL" clId="{3EBE61F7-4CDD-4BA9-89C9-75D60D411D69}" dt="2023-08-19T21:10:26.023" v="5246" actId="1076"/>
          <ac:spMkLst>
            <pc:docMk/>
            <pc:sldMk cId="1381368965" sldId="444"/>
            <ac:spMk id="14" creationId="{6929CEAC-C605-7DE6-073E-0E7538DD869A}"/>
          </ac:spMkLst>
        </pc:spChg>
        <pc:spChg chg="add mod">
          <ac:chgData name="Weifeng Xu" userId="e7aed605-a3dd-4d5a-a692-a87037af107b" providerId="ADAL" clId="{3EBE61F7-4CDD-4BA9-89C9-75D60D411D69}" dt="2023-08-19T21:10:26.023" v="5246" actId="1076"/>
          <ac:spMkLst>
            <pc:docMk/>
            <pc:sldMk cId="1381368965" sldId="444"/>
            <ac:spMk id="15" creationId="{EF55C92C-8F5C-C493-6871-47B3EED88DC4}"/>
          </ac:spMkLst>
        </pc:spChg>
        <pc:spChg chg="add mod">
          <ac:chgData name="Weifeng Xu" userId="e7aed605-a3dd-4d5a-a692-a87037af107b" providerId="ADAL" clId="{3EBE61F7-4CDD-4BA9-89C9-75D60D411D69}" dt="2023-08-19T21:12:01.851" v="5275" actId="14100"/>
          <ac:spMkLst>
            <pc:docMk/>
            <pc:sldMk cId="1381368965" sldId="444"/>
            <ac:spMk id="16" creationId="{F4EC50B8-0E57-71E0-AF5B-18F4A4A2E04F}"/>
          </ac:spMkLst>
        </pc:spChg>
        <pc:spChg chg="add del mod">
          <ac:chgData name="Weifeng Xu" userId="e7aed605-a3dd-4d5a-a692-a87037af107b" providerId="ADAL" clId="{3EBE61F7-4CDD-4BA9-89C9-75D60D411D69}" dt="2023-08-19T21:12:05.968" v="5276" actId="478"/>
          <ac:spMkLst>
            <pc:docMk/>
            <pc:sldMk cId="1381368965" sldId="444"/>
            <ac:spMk id="17" creationId="{F226479A-1C0B-2C50-B234-9DC605CED1D9}"/>
          </ac:spMkLst>
        </pc:spChg>
        <pc:spChg chg="add mod">
          <ac:chgData name="Weifeng Xu" userId="e7aed605-a3dd-4d5a-a692-a87037af107b" providerId="ADAL" clId="{3EBE61F7-4CDD-4BA9-89C9-75D60D411D69}" dt="2023-08-19T21:12:39.813" v="5296" actId="20577"/>
          <ac:spMkLst>
            <pc:docMk/>
            <pc:sldMk cId="1381368965" sldId="444"/>
            <ac:spMk id="18" creationId="{A13D8114-3287-19DD-71D6-199AB141A070}"/>
          </ac:spMkLst>
        </pc:spChg>
        <pc:spChg chg="add del mod">
          <ac:chgData name="Weifeng Xu" userId="e7aed605-a3dd-4d5a-a692-a87037af107b" providerId="ADAL" clId="{3EBE61F7-4CDD-4BA9-89C9-75D60D411D69}" dt="2023-08-19T21:11:53.969" v="5273" actId="478"/>
          <ac:spMkLst>
            <pc:docMk/>
            <pc:sldMk cId="1381368965" sldId="444"/>
            <ac:spMk id="19" creationId="{839869A9-445A-E635-FA32-B5F43FEF9BDA}"/>
          </ac:spMkLst>
        </pc:spChg>
        <pc:spChg chg="add mod">
          <ac:chgData name="Weifeng Xu" userId="e7aed605-a3dd-4d5a-a692-a87037af107b" providerId="ADAL" clId="{3EBE61F7-4CDD-4BA9-89C9-75D60D411D69}" dt="2023-08-19T21:10:26.023" v="5246" actId="1076"/>
          <ac:spMkLst>
            <pc:docMk/>
            <pc:sldMk cId="1381368965" sldId="444"/>
            <ac:spMk id="20" creationId="{D2103B31-4AFE-4AD6-5957-2C094A4E0343}"/>
          </ac:spMkLst>
        </pc:spChg>
        <pc:spChg chg="add mod">
          <ac:chgData name="Weifeng Xu" userId="e7aed605-a3dd-4d5a-a692-a87037af107b" providerId="ADAL" clId="{3EBE61F7-4CDD-4BA9-89C9-75D60D411D69}" dt="2023-08-19T21:14:43.899" v="5345" actId="20577"/>
          <ac:spMkLst>
            <pc:docMk/>
            <pc:sldMk cId="1381368965" sldId="444"/>
            <ac:spMk id="21" creationId="{F7A17721-53F3-57F1-28F3-2B426E94C7DF}"/>
          </ac:spMkLst>
        </pc:spChg>
        <pc:spChg chg="add mod">
          <ac:chgData name="Weifeng Xu" userId="e7aed605-a3dd-4d5a-a692-a87037af107b" providerId="ADAL" clId="{3EBE61F7-4CDD-4BA9-89C9-75D60D411D69}" dt="2023-08-19T21:13:27.340" v="5320" actId="20577"/>
          <ac:spMkLst>
            <pc:docMk/>
            <pc:sldMk cId="1381368965" sldId="444"/>
            <ac:spMk id="22" creationId="{7BD2162D-5080-95F1-30E5-18EC888E5C24}"/>
          </ac:spMkLst>
        </pc:spChg>
        <pc:picChg chg="add del mod">
          <ac:chgData name="Weifeng Xu" userId="e7aed605-a3dd-4d5a-a692-a87037af107b" providerId="ADAL" clId="{3EBE61F7-4CDD-4BA9-89C9-75D60D411D69}" dt="2023-08-19T20:56:30.641" v="5092" actId="478"/>
          <ac:picMkLst>
            <pc:docMk/>
            <pc:sldMk cId="1381368965" sldId="444"/>
            <ac:picMk id="5" creationId="{11FB058D-FA31-3CC0-DDAD-9524E1568657}"/>
          </ac:picMkLst>
        </pc:picChg>
        <pc:picChg chg="add del mod">
          <ac:chgData name="Weifeng Xu" userId="e7aed605-a3dd-4d5a-a692-a87037af107b" providerId="ADAL" clId="{3EBE61F7-4CDD-4BA9-89C9-75D60D411D69}" dt="2023-08-19T20:57:02.448" v="5096" actId="478"/>
          <ac:picMkLst>
            <pc:docMk/>
            <pc:sldMk cId="1381368965" sldId="444"/>
            <ac:picMk id="7" creationId="{7E55FE29-77F3-9A90-8061-989C8ECA5526}"/>
          </ac:picMkLst>
        </pc:picChg>
        <pc:picChg chg="add mod">
          <ac:chgData name="Weifeng Xu" userId="e7aed605-a3dd-4d5a-a692-a87037af107b" providerId="ADAL" clId="{3EBE61F7-4CDD-4BA9-89C9-75D60D411D69}" dt="2023-08-19T21:10:26.023" v="5246" actId="1076"/>
          <ac:picMkLst>
            <pc:docMk/>
            <pc:sldMk cId="1381368965" sldId="444"/>
            <ac:picMk id="9" creationId="{F750D719-01BA-D33F-910A-40ABD6C9C28B}"/>
          </ac:picMkLst>
        </pc:picChg>
        <pc:picChg chg="add mod">
          <ac:chgData name="Weifeng Xu" userId="e7aed605-a3dd-4d5a-a692-a87037af107b" providerId="ADAL" clId="{3EBE61F7-4CDD-4BA9-89C9-75D60D411D69}" dt="2023-08-19T21:10:26.023" v="5246" actId="1076"/>
          <ac:picMkLst>
            <pc:docMk/>
            <pc:sldMk cId="1381368965" sldId="444"/>
            <ac:picMk id="10" creationId="{8920EABE-6EF9-9640-CA61-01B53E877AF0}"/>
          </ac:picMkLst>
        </pc:picChg>
        <pc:picChg chg="add mod">
          <ac:chgData name="Weifeng Xu" userId="e7aed605-a3dd-4d5a-a692-a87037af107b" providerId="ADAL" clId="{3EBE61F7-4CDD-4BA9-89C9-75D60D411D69}" dt="2023-08-19T21:10:26.023" v="5246" actId="1076"/>
          <ac:picMkLst>
            <pc:docMk/>
            <pc:sldMk cId="1381368965" sldId="444"/>
            <ac:picMk id="11" creationId="{E4B9EA41-1301-8450-A222-FE7FFE28F9F0}"/>
          </ac:picMkLst>
        </pc:picChg>
        <pc:picChg chg="add mod">
          <ac:chgData name="Weifeng Xu" userId="e7aed605-a3dd-4d5a-a692-a87037af107b" providerId="ADAL" clId="{3EBE61F7-4CDD-4BA9-89C9-75D60D411D69}" dt="2023-08-19T21:14:35.049" v="5331" actId="1076"/>
          <ac:picMkLst>
            <pc:docMk/>
            <pc:sldMk cId="1381368965" sldId="444"/>
            <ac:picMk id="1026" creationId="{5960AA60-3162-5971-0A68-1DA93A0D0326}"/>
          </ac:picMkLst>
        </pc:picChg>
        <pc:picChg chg="add del">
          <ac:chgData name="Weifeng Xu" userId="e7aed605-a3dd-4d5a-a692-a87037af107b" providerId="ADAL" clId="{3EBE61F7-4CDD-4BA9-89C9-75D60D411D69}" dt="2023-08-19T21:02:43.404" v="5130"/>
          <ac:picMkLst>
            <pc:docMk/>
            <pc:sldMk cId="1381368965" sldId="444"/>
            <ac:picMk id="1028" creationId="{C03B9F57-DE44-9C0E-9553-A9A840209A64}"/>
          </ac:picMkLst>
        </pc:picChg>
        <pc:picChg chg="add del">
          <ac:chgData name="Weifeng Xu" userId="e7aed605-a3dd-4d5a-a692-a87037af107b" providerId="ADAL" clId="{3EBE61F7-4CDD-4BA9-89C9-75D60D411D69}" dt="2023-08-19T21:02:53.388" v="5132"/>
          <ac:picMkLst>
            <pc:docMk/>
            <pc:sldMk cId="1381368965" sldId="444"/>
            <ac:picMk id="1030" creationId="{1CE0FC80-1CF7-16FB-D4E8-881D9A0115FC}"/>
          </ac:picMkLst>
        </pc:picChg>
        <pc:picChg chg="add mod">
          <ac:chgData name="Weifeng Xu" userId="e7aed605-a3dd-4d5a-a692-a87037af107b" providerId="ADAL" clId="{3EBE61F7-4CDD-4BA9-89C9-75D60D411D69}" dt="2023-08-19T21:10:26.023" v="5246" actId="1076"/>
          <ac:picMkLst>
            <pc:docMk/>
            <pc:sldMk cId="1381368965" sldId="444"/>
            <ac:picMk id="1032" creationId="{A98D206C-AF58-9B53-E853-AD5B85422EA5}"/>
          </ac:picMkLst>
        </pc:picChg>
        <pc:picChg chg="add mod">
          <ac:chgData name="Weifeng Xu" userId="e7aed605-a3dd-4d5a-a692-a87037af107b" providerId="ADAL" clId="{3EBE61F7-4CDD-4BA9-89C9-75D60D411D69}" dt="2023-08-19T21:11:57.423" v="5274" actId="14100"/>
          <ac:picMkLst>
            <pc:docMk/>
            <pc:sldMk cId="1381368965" sldId="444"/>
            <ac:picMk id="1034" creationId="{25331EAB-B03E-F97F-F8B3-04C445D6B848}"/>
          </ac:picMkLst>
        </pc:picChg>
      </pc:sldChg>
      <pc:sldChg chg="modSp new mod modNotesTx">
        <pc:chgData name="Weifeng Xu" userId="e7aed605-a3dd-4d5a-a692-a87037af107b" providerId="ADAL" clId="{3EBE61F7-4CDD-4BA9-89C9-75D60D411D69}" dt="2023-08-22T01:45:35.763" v="6151"/>
        <pc:sldMkLst>
          <pc:docMk/>
          <pc:sldMk cId="4115265473" sldId="445"/>
        </pc:sldMkLst>
        <pc:spChg chg="mod">
          <ac:chgData name="Weifeng Xu" userId="e7aed605-a3dd-4d5a-a692-a87037af107b" providerId="ADAL" clId="{3EBE61F7-4CDD-4BA9-89C9-75D60D411D69}" dt="2023-08-20T12:06:47.514" v="5453" actId="20577"/>
          <ac:spMkLst>
            <pc:docMk/>
            <pc:sldMk cId="4115265473" sldId="445"/>
            <ac:spMk id="2" creationId="{CAD12659-FA44-25C1-1271-81CACDA5F059}"/>
          </ac:spMkLst>
        </pc:spChg>
        <pc:spChg chg="mod">
          <ac:chgData name="Weifeng Xu" userId="e7aed605-a3dd-4d5a-a692-a87037af107b" providerId="ADAL" clId="{3EBE61F7-4CDD-4BA9-89C9-75D60D411D69}" dt="2023-08-20T12:07:25.810" v="5474" actId="20577"/>
          <ac:spMkLst>
            <pc:docMk/>
            <pc:sldMk cId="4115265473" sldId="445"/>
            <ac:spMk id="3" creationId="{8F871875-08A6-E6B4-49AD-62B2709AA411}"/>
          </ac:spMkLst>
        </pc:spChg>
      </pc:sldChg>
      <pc:sldChg chg="addSp modSp new mod ord">
        <pc:chgData name="Weifeng Xu" userId="e7aed605-a3dd-4d5a-a692-a87037af107b" providerId="ADAL" clId="{3EBE61F7-4CDD-4BA9-89C9-75D60D411D69}" dt="2023-08-20T12:15:07.686" v="5624"/>
        <pc:sldMkLst>
          <pc:docMk/>
          <pc:sldMk cId="1677958992" sldId="446"/>
        </pc:sldMkLst>
        <pc:spChg chg="mod">
          <ac:chgData name="Weifeng Xu" userId="e7aed605-a3dd-4d5a-a692-a87037af107b" providerId="ADAL" clId="{3EBE61F7-4CDD-4BA9-89C9-75D60D411D69}" dt="2023-08-20T12:12:48.869" v="5620" actId="20577"/>
          <ac:spMkLst>
            <pc:docMk/>
            <pc:sldMk cId="1677958992" sldId="446"/>
            <ac:spMk id="2" creationId="{0E50FCC5-9DD9-B9BC-E012-8BEFDDBD41B1}"/>
          </ac:spMkLst>
        </pc:spChg>
        <pc:picChg chg="add mod">
          <ac:chgData name="Weifeng Xu" userId="e7aed605-a3dd-4d5a-a692-a87037af107b" providerId="ADAL" clId="{3EBE61F7-4CDD-4BA9-89C9-75D60D411D69}" dt="2023-08-20T12:13:38.037" v="5622" actId="1076"/>
          <ac:picMkLst>
            <pc:docMk/>
            <pc:sldMk cId="1677958992" sldId="446"/>
            <ac:picMk id="4" creationId="{FAF2792C-1A1D-12B4-DBBA-72221874CF45}"/>
          </ac:picMkLst>
        </pc:picChg>
      </pc:sldChg>
      <pc:sldChg chg="modSp new mod">
        <pc:chgData name="Weifeng Xu" userId="e7aed605-a3dd-4d5a-a692-a87037af107b" providerId="ADAL" clId="{3EBE61F7-4CDD-4BA9-89C9-75D60D411D69}" dt="2023-08-20T12:33:25.785" v="6123" actId="20577"/>
        <pc:sldMkLst>
          <pc:docMk/>
          <pc:sldMk cId="3768110286" sldId="447"/>
        </pc:sldMkLst>
        <pc:spChg chg="mod">
          <ac:chgData name="Weifeng Xu" userId="e7aed605-a3dd-4d5a-a692-a87037af107b" providerId="ADAL" clId="{3EBE61F7-4CDD-4BA9-89C9-75D60D411D69}" dt="2023-08-20T12:22:12.714" v="5633" actId="20577"/>
          <ac:spMkLst>
            <pc:docMk/>
            <pc:sldMk cId="3768110286" sldId="447"/>
            <ac:spMk id="2" creationId="{5929533A-C53E-26D5-BF68-B9FBF5254C71}"/>
          </ac:spMkLst>
        </pc:spChg>
        <pc:spChg chg="mod">
          <ac:chgData name="Weifeng Xu" userId="e7aed605-a3dd-4d5a-a692-a87037af107b" providerId="ADAL" clId="{3EBE61F7-4CDD-4BA9-89C9-75D60D411D69}" dt="2023-08-20T12:33:25.785" v="6123" actId="20577"/>
          <ac:spMkLst>
            <pc:docMk/>
            <pc:sldMk cId="3768110286" sldId="447"/>
            <ac:spMk id="3" creationId="{601158DE-CAC9-BDB3-863A-6EECD9908BAF}"/>
          </ac:spMkLst>
        </pc:spChg>
      </pc:sldChg>
      <pc:sldChg chg="addSp delSp modSp new mod setBg modClrScheme chgLayout">
        <pc:chgData name="Weifeng Xu" userId="e7aed605-a3dd-4d5a-a692-a87037af107b" providerId="ADAL" clId="{3EBE61F7-4CDD-4BA9-89C9-75D60D411D69}" dt="2023-08-20T12:32:48.545" v="6112"/>
        <pc:sldMkLst>
          <pc:docMk/>
          <pc:sldMk cId="1587430161" sldId="448"/>
        </pc:sldMkLst>
        <pc:spChg chg="del mod ord">
          <ac:chgData name="Weifeng Xu" userId="e7aed605-a3dd-4d5a-a692-a87037af107b" providerId="ADAL" clId="{3EBE61F7-4CDD-4BA9-89C9-75D60D411D69}" dt="2023-08-20T12:32:01.769" v="6103" actId="700"/>
          <ac:spMkLst>
            <pc:docMk/>
            <pc:sldMk cId="1587430161" sldId="448"/>
            <ac:spMk id="2" creationId="{BC227B32-DD5A-7DDB-C946-9F033B0F2B16}"/>
          </ac:spMkLst>
        </pc:spChg>
        <pc:spChg chg="del mod ord">
          <ac:chgData name="Weifeng Xu" userId="e7aed605-a3dd-4d5a-a692-a87037af107b" providerId="ADAL" clId="{3EBE61F7-4CDD-4BA9-89C9-75D60D411D69}" dt="2023-08-20T12:32:01.769" v="6103" actId="700"/>
          <ac:spMkLst>
            <pc:docMk/>
            <pc:sldMk cId="1587430161" sldId="448"/>
            <ac:spMk id="3" creationId="{A9854765-4827-B1A1-F124-12FB1D7FED5B}"/>
          </ac:spMkLst>
        </pc:spChg>
        <pc:spChg chg="add mod ord">
          <ac:chgData name="Weifeng Xu" userId="e7aed605-a3dd-4d5a-a692-a87037af107b" providerId="ADAL" clId="{3EBE61F7-4CDD-4BA9-89C9-75D60D411D69}" dt="2023-08-20T12:32:48.545" v="6112"/>
          <ac:spMkLst>
            <pc:docMk/>
            <pc:sldMk cId="1587430161" sldId="448"/>
            <ac:spMk id="4" creationId="{401BD86E-0247-E0F1-F750-54C9AF79AF17}"/>
          </ac:spMkLst>
        </pc:spChg>
        <pc:spChg chg="add mod ord">
          <ac:chgData name="Weifeng Xu" userId="e7aed605-a3dd-4d5a-a692-a87037af107b" providerId="ADAL" clId="{3EBE61F7-4CDD-4BA9-89C9-75D60D411D69}" dt="2023-08-20T12:32:04.362" v="6105" actId="26606"/>
          <ac:spMkLst>
            <pc:docMk/>
            <pc:sldMk cId="1587430161" sldId="448"/>
            <ac:spMk id="5" creationId="{688847B2-D79B-4F21-BC57-FEECCE8F9BAD}"/>
          </ac:spMkLst>
        </pc:spChg>
        <pc:spChg chg="add del">
          <ac:chgData name="Weifeng Xu" userId="e7aed605-a3dd-4d5a-a692-a87037af107b" providerId="ADAL" clId="{3EBE61F7-4CDD-4BA9-89C9-75D60D411D69}" dt="2023-08-20T12:32:04.362" v="6105" actId="26606"/>
          <ac:spMkLst>
            <pc:docMk/>
            <pc:sldMk cId="1587430161" sldId="448"/>
            <ac:spMk id="11" creationId="{5A59F003-E00A-43F9-91DC-CC54E3B87466}"/>
          </ac:spMkLst>
        </pc:spChg>
        <pc:spChg chg="add del">
          <ac:chgData name="Weifeng Xu" userId="e7aed605-a3dd-4d5a-a692-a87037af107b" providerId="ADAL" clId="{3EBE61F7-4CDD-4BA9-89C9-75D60D411D69}" dt="2023-08-20T12:32:04.362" v="6105" actId="26606"/>
          <ac:spMkLst>
            <pc:docMk/>
            <pc:sldMk cId="1587430161" sldId="448"/>
            <ac:spMk id="13" creationId="{D74A4382-E3AD-430A-9A1F-DFA3E0E77A7D}"/>
          </ac:spMkLst>
        </pc:spChg>
        <pc:spChg chg="add del">
          <ac:chgData name="Weifeng Xu" userId="e7aed605-a3dd-4d5a-a692-a87037af107b" providerId="ADAL" clId="{3EBE61F7-4CDD-4BA9-89C9-75D60D411D69}" dt="2023-08-20T12:32:04.362" v="6105" actId="26606"/>
          <ac:spMkLst>
            <pc:docMk/>
            <pc:sldMk cId="1587430161" sldId="448"/>
            <ac:spMk id="15" creationId="{79F40191-0F44-4FD1-82CC-ACB507C14BE6}"/>
          </ac:spMkLst>
        </pc:spChg>
        <pc:picChg chg="add del">
          <ac:chgData name="Weifeng Xu" userId="e7aed605-a3dd-4d5a-a692-a87037af107b" providerId="ADAL" clId="{3EBE61F7-4CDD-4BA9-89C9-75D60D411D69}" dt="2023-08-20T12:32:04.362" v="6105" actId="26606"/>
          <ac:picMkLst>
            <pc:docMk/>
            <pc:sldMk cId="1587430161" sldId="448"/>
            <ac:picMk id="7" creationId="{091799A5-041C-6C5B-3693-2873D5390998}"/>
          </ac:picMkLst>
        </pc:picChg>
      </pc:sldChg>
      <pc:sldChg chg="addSp modSp new mod modClrScheme chgLayout">
        <pc:chgData name="Weifeng Xu" userId="e7aed605-a3dd-4d5a-a692-a87037af107b" providerId="ADAL" clId="{3EBE61F7-4CDD-4BA9-89C9-75D60D411D69}" dt="2023-10-12T12:41:12.011" v="6204" actId="20577"/>
        <pc:sldMkLst>
          <pc:docMk/>
          <pc:sldMk cId="3292622182" sldId="449"/>
        </pc:sldMkLst>
        <pc:spChg chg="add mod">
          <ac:chgData name="Weifeng Xu" userId="e7aed605-a3dd-4d5a-a692-a87037af107b" providerId="ADAL" clId="{3EBE61F7-4CDD-4BA9-89C9-75D60D411D69}" dt="2023-10-12T12:41:12.011" v="6204" actId="20577"/>
          <ac:spMkLst>
            <pc:docMk/>
            <pc:sldMk cId="3292622182" sldId="449"/>
            <ac:spMk id="2" creationId="{23DC4E52-AD06-72B2-C165-6F5540380435}"/>
          </ac:spMkLst>
        </pc:spChg>
        <pc:spChg chg="add mod">
          <ac:chgData name="Weifeng Xu" userId="e7aed605-a3dd-4d5a-a692-a87037af107b" providerId="ADAL" clId="{3EBE61F7-4CDD-4BA9-89C9-75D60D411D69}" dt="2023-10-12T12:40:58.831" v="6199" actId="700"/>
          <ac:spMkLst>
            <pc:docMk/>
            <pc:sldMk cId="3292622182" sldId="449"/>
            <ac:spMk id="3" creationId="{7D51D50B-8E05-D1C9-AF68-95107631B692}"/>
          </ac:spMkLst>
        </pc:spChg>
      </pc:sldChg>
      <pc:sldChg chg="addSp delSp modSp new mod modClrScheme chgLayout">
        <pc:chgData name="Weifeng Xu" userId="e7aed605-a3dd-4d5a-a692-a87037af107b" providerId="ADAL" clId="{3EBE61F7-4CDD-4BA9-89C9-75D60D411D69}" dt="2023-10-12T13:15:49.558" v="6577" actId="20577"/>
        <pc:sldMkLst>
          <pc:docMk/>
          <pc:sldMk cId="3808555076" sldId="450"/>
        </pc:sldMkLst>
        <pc:spChg chg="del mod ord">
          <ac:chgData name="Weifeng Xu" userId="e7aed605-a3dd-4d5a-a692-a87037af107b" providerId="ADAL" clId="{3EBE61F7-4CDD-4BA9-89C9-75D60D411D69}" dt="2023-10-12T12:41:21.571" v="6206" actId="700"/>
          <ac:spMkLst>
            <pc:docMk/>
            <pc:sldMk cId="3808555076" sldId="450"/>
            <ac:spMk id="2" creationId="{2554473E-1DDD-CC61-6EA8-074543D44F1F}"/>
          </ac:spMkLst>
        </pc:spChg>
        <pc:spChg chg="del mod ord">
          <ac:chgData name="Weifeng Xu" userId="e7aed605-a3dd-4d5a-a692-a87037af107b" providerId="ADAL" clId="{3EBE61F7-4CDD-4BA9-89C9-75D60D411D69}" dt="2023-10-12T12:41:21.571" v="6206" actId="700"/>
          <ac:spMkLst>
            <pc:docMk/>
            <pc:sldMk cId="3808555076" sldId="450"/>
            <ac:spMk id="3" creationId="{2F0FB464-295A-E2A7-C479-1D0557B8BC68}"/>
          </ac:spMkLst>
        </pc:spChg>
        <pc:spChg chg="add mod ord">
          <ac:chgData name="Weifeng Xu" userId="e7aed605-a3dd-4d5a-a692-a87037af107b" providerId="ADAL" clId="{3EBE61F7-4CDD-4BA9-89C9-75D60D411D69}" dt="2023-10-12T12:46:36.510" v="6216" actId="20577"/>
          <ac:spMkLst>
            <pc:docMk/>
            <pc:sldMk cId="3808555076" sldId="450"/>
            <ac:spMk id="4" creationId="{E59698B9-03BB-10E9-333A-464217EEF36F}"/>
          </ac:spMkLst>
        </pc:spChg>
        <pc:spChg chg="add mod ord">
          <ac:chgData name="Weifeng Xu" userId="e7aed605-a3dd-4d5a-a692-a87037af107b" providerId="ADAL" clId="{3EBE61F7-4CDD-4BA9-89C9-75D60D411D69}" dt="2023-10-12T13:15:49.558" v="6577" actId="20577"/>
          <ac:spMkLst>
            <pc:docMk/>
            <pc:sldMk cId="3808555076" sldId="450"/>
            <ac:spMk id="5" creationId="{69DF7438-6D9A-D2D3-AD68-5429E8E56159}"/>
          </ac:spMkLst>
        </pc:spChg>
      </pc:sldChg>
      <pc:sldChg chg="addSp delSp modSp new del mod modClrScheme chgLayout">
        <pc:chgData name="Weifeng Xu" userId="e7aed605-a3dd-4d5a-a692-a87037af107b" providerId="ADAL" clId="{3EBE61F7-4CDD-4BA9-89C9-75D60D411D69}" dt="2023-10-12T13:07:50.749" v="6370" actId="47"/>
        <pc:sldMkLst>
          <pc:docMk/>
          <pc:sldMk cId="3952481469" sldId="451"/>
        </pc:sldMkLst>
        <pc:spChg chg="del mod ord">
          <ac:chgData name="Weifeng Xu" userId="e7aed605-a3dd-4d5a-a692-a87037af107b" providerId="ADAL" clId="{3EBE61F7-4CDD-4BA9-89C9-75D60D411D69}" dt="2023-10-12T12:45:14.667" v="6208" actId="700"/>
          <ac:spMkLst>
            <pc:docMk/>
            <pc:sldMk cId="3952481469" sldId="451"/>
            <ac:spMk id="2" creationId="{17B30D49-9B75-6450-E9B2-C4B8321BF4A7}"/>
          </ac:spMkLst>
        </pc:spChg>
        <pc:spChg chg="del mod ord">
          <ac:chgData name="Weifeng Xu" userId="e7aed605-a3dd-4d5a-a692-a87037af107b" providerId="ADAL" clId="{3EBE61F7-4CDD-4BA9-89C9-75D60D411D69}" dt="2023-10-12T12:45:14.667" v="6208" actId="700"/>
          <ac:spMkLst>
            <pc:docMk/>
            <pc:sldMk cId="3952481469" sldId="451"/>
            <ac:spMk id="3" creationId="{95AA697F-4603-AAAB-E94D-83B0B1A64548}"/>
          </ac:spMkLst>
        </pc:spChg>
        <pc:spChg chg="add mod ord">
          <ac:chgData name="Weifeng Xu" userId="e7aed605-a3dd-4d5a-a692-a87037af107b" providerId="ADAL" clId="{3EBE61F7-4CDD-4BA9-89C9-75D60D411D69}" dt="2023-10-12T12:45:18.936" v="6212" actId="20577"/>
          <ac:spMkLst>
            <pc:docMk/>
            <pc:sldMk cId="3952481469" sldId="451"/>
            <ac:spMk id="4" creationId="{67D6618A-19CE-E59B-630A-29281596BD36}"/>
          </ac:spMkLst>
        </pc:spChg>
        <pc:spChg chg="add mod ord">
          <ac:chgData name="Weifeng Xu" userId="e7aed605-a3dd-4d5a-a692-a87037af107b" providerId="ADAL" clId="{3EBE61F7-4CDD-4BA9-89C9-75D60D411D69}" dt="2023-10-12T12:45:14.667" v="6208" actId="700"/>
          <ac:spMkLst>
            <pc:docMk/>
            <pc:sldMk cId="3952481469" sldId="451"/>
            <ac:spMk id="5" creationId="{16122B12-AB0F-D4AB-74A4-FB9F42144012}"/>
          </ac:spMkLst>
        </pc:spChg>
      </pc:sldChg>
      <pc:sldChg chg="addSp delSp modSp new mod ord modClrScheme chgLayout">
        <pc:chgData name="Weifeng Xu" userId="e7aed605-a3dd-4d5a-a692-a87037af107b" providerId="ADAL" clId="{3EBE61F7-4CDD-4BA9-89C9-75D60D411D69}" dt="2023-10-13T02:16:39.902" v="10051" actId="20577"/>
        <pc:sldMkLst>
          <pc:docMk/>
          <pc:sldMk cId="3289676028" sldId="452"/>
        </pc:sldMkLst>
        <pc:spChg chg="mod ord">
          <ac:chgData name="Weifeng Xu" userId="e7aed605-a3dd-4d5a-a692-a87037af107b" providerId="ADAL" clId="{3EBE61F7-4CDD-4BA9-89C9-75D60D411D69}" dt="2023-10-12T20:55:08.954" v="8372" actId="20577"/>
          <ac:spMkLst>
            <pc:docMk/>
            <pc:sldMk cId="3289676028" sldId="452"/>
            <ac:spMk id="2" creationId="{063B6970-2B61-F961-0614-B252B2881A9A}"/>
          </ac:spMkLst>
        </pc:spChg>
        <pc:spChg chg="del mod">
          <ac:chgData name="Weifeng Xu" userId="e7aed605-a3dd-4d5a-a692-a87037af107b" providerId="ADAL" clId="{3EBE61F7-4CDD-4BA9-89C9-75D60D411D69}" dt="2023-10-12T20:54:23.771" v="8359" actId="700"/>
          <ac:spMkLst>
            <pc:docMk/>
            <pc:sldMk cId="3289676028" sldId="452"/>
            <ac:spMk id="3" creationId="{00762583-7AB5-565A-7E9F-407EB5504545}"/>
          </ac:spMkLst>
        </pc:spChg>
        <pc:spChg chg="add">
          <ac:chgData name="Weifeng Xu" userId="e7aed605-a3dd-4d5a-a692-a87037af107b" providerId="ADAL" clId="{3EBE61F7-4CDD-4BA9-89C9-75D60D411D69}" dt="2023-10-12T23:44:06.964" v="8637" actId="11529"/>
          <ac:spMkLst>
            <pc:docMk/>
            <pc:sldMk cId="3289676028" sldId="452"/>
            <ac:spMk id="28" creationId="{0E9D66D3-4C7C-E7C1-7381-A25DD23BAB79}"/>
          </ac:spMkLst>
        </pc:spChg>
        <pc:spChg chg="add mod">
          <ac:chgData name="Weifeng Xu" userId="e7aed605-a3dd-4d5a-a692-a87037af107b" providerId="ADAL" clId="{3EBE61F7-4CDD-4BA9-89C9-75D60D411D69}" dt="2023-10-13T01:47:35.887" v="9746" actId="113"/>
          <ac:spMkLst>
            <pc:docMk/>
            <pc:sldMk cId="3289676028" sldId="452"/>
            <ac:spMk id="30" creationId="{49AE7D9D-FCC1-9C25-7CD4-4B1EAC8A214A}"/>
          </ac:spMkLst>
        </pc:spChg>
        <pc:graphicFrameChg chg="add mod modGraphic">
          <ac:chgData name="Weifeng Xu" userId="e7aed605-a3dd-4d5a-a692-a87037af107b" providerId="ADAL" clId="{3EBE61F7-4CDD-4BA9-89C9-75D60D411D69}" dt="2023-10-13T02:15:53.878" v="10039" actId="20577"/>
          <ac:graphicFrameMkLst>
            <pc:docMk/>
            <pc:sldMk cId="3289676028" sldId="452"/>
            <ac:graphicFrameMk id="4" creationId="{AECAEFE2-AAB2-7D35-BDD4-5707775A15A1}"/>
          </ac:graphicFrameMkLst>
        </pc:graphicFrameChg>
        <pc:graphicFrameChg chg="add del">
          <ac:chgData name="Weifeng Xu" userId="e7aed605-a3dd-4d5a-a692-a87037af107b" providerId="ADAL" clId="{3EBE61F7-4CDD-4BA9-89C9-75D60D411D69}" dt="2023-10-12T21:23:39.159" v="8456"/>
          <ac:graphicFrameMkLst>
            <pc:docMk/>
            <pc:sldMk cId="3289676028" sldId="452"/>
            <ac:graphicFrameMk id="13" creationId="{A489FD37-B1B8-052F-5011-0130F7D54D6C}"/>
          </ac:graphicFrameMkLst>
        </pc:graphicFrameChg>
        <pc:graphicFrameChg chg="add mod modGraphic">
          <ac:chgData name="Weifeng Xu" userId="e7aed605-a3dd-4d5a-a692-a87037af107b" providerId="ADAL" clId="{3EBE61F7-4CDD-4BA9-89C9-75D60D411D69}" dt="2023-10-13T02:16:39.902" v="10051" actId="20577"/>
          <ac:graphicFrameMkLst>
            <pc:docMk/>
            <pc:sldMk cId="3289676028" sldId="452"/>
            <ac:graphicFrameMk id="27" creationId="{690ACAAB-41DA-92B6-97C9-9D6F5DBD3864}"/>
          </ac:graphicFrameMkLst>
        </pc:graphicFrame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5" creationId="{1D42457A-1025-DD74-136F-105129CC7315}"/>
          </ac:picMkLst>
        </pc:pic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6" creationId="{65ACF699-C2E2-99DD-D126-652DFFC5FE5F}"/>
          </ac:picMkLst>
        </pc:pic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7" creationId="{653B02C8-5D5B-F7FC-4644-9B3CA3620D02}"/>
          </ac:picMkLst>
        </pc:pic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8" creationId="{1A016534-A68D-B3DA-C9EE-F484A2F3C220}"/>
          </ac:picMkLst>
        </pc:pic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9" creationId="{C7FF46EF-F39E-8AB5-C325-AF4737F5229A}"/>
          </ac:picMkLst>
        </pc:picChg>
        <pc:picChg chg="add mod">
          <ac:chgData name="Weifeng Xu" userId="e7aed605-a3dd-4d5a-a692-a87037af107b" providerId="ADAL" clId="{3EBE61F7-4CDD-4BA9-89C9-75D60D411D69}" dt="2023-10-12T21:21:50.037" v="8416" actId="1076"/>
          <ac:picMkLst>
            <pc:docMk/>
            <pc:sldMk cId="3289676028" sldId="452"/>
            <ac:picMk id="10" creationId="{876D3E3F-9F3D-2310-A54D-FA3858FA52EC}"/>
          </ac:picMkLst>
        </pc:picChg>
        <pc:picChg chg="add mod">
          <ac:chgData name="Weifeng Xu" userId="e7aed605-a3dd-4d5a-a692-a87037af107b" providerId="ADAL" clId="{3EBE61F7-4CDD-4BA9-89C9-75D60D411D69}" dt="2023-10-12T23:38:53.541" v="8604" actId="1076"/>
          <ac:picMkLst>
            <pc:docMk/>
            <pc:sldMk cId="3289676028" sldId="452"/>
            <ac:picMk id="11" creationId="{D643D28D-D509-C560-63EC-BE1966CFE6FE}"/>
          </ac:picMkLst>
        </pc:picChg>
        <pc:picChg chg="add mod">
          <ac:chgData name="Weifeng Xu" userId="e7aed605-a3dd-4d5a-a692-a87037af107b" providerId="ADAL" clId="{3EBE61F7-4CDD-4BA9-89C9-75D60D411D69}" dt="2023-10-12T23:39:04.155" v="8607" actId="1076"/>
          <ac:picMkLst>
            <pc:docMk/>
            <pc:sldMk cId="3289676028" sldId="452"/>
            <ac:picMk id="12" creationId="{05ADEB9D-1E67-5356-3609-B4DCD698A35C}"/>
          </ac:picMkLst>
        </pc:picChg>
        <pc:picChg chg="add mod">
          <ac:chgData name="Weifeng Xu" userId="e7aed605-a3dd-4d5a-a692-a87037af107b" providerId="ADAL" clId="{3EBE61F7-4CDD-4BA9-89C9-75D60D411D69}" dt="2023-10-12T23:36:46.666" v="8577" actId="1076"/>
          <ac:picMkLst>
            <pc:docMk/>
            <pc:sldMk cId="3289676028" sldId="452"/>
            <ac:picMk id="14" creationId="{15E205D1-ED10-B05F-DC8D-7FEF9601D64F}"/>
          </ac:picMkLst>
        </pc:picChg>
        <pc:picChg chg="add mod">
          <ac:chgData name="Weifeng Xu" userId="e7aed605-a3dd-4d5a-a692-a87037af107b" providerId="ADAL" clId="{3EBE61F7-4CDD-4BA9-89C9-75D60D411D69}" dt="2023-10-12T23:36:38.506" v="8574" actId="1076"/>
          <ac:picMkLst>
            <pc:docMk/>
            <pc:sldMk cId="3289676028" sldId="452"/>
            <ac:picMk id="15" creationId="{3E11EB4B-7EB3-6EBC-50A6-B50F9F5A0D89}"/>
          </ac:picMkLst>
        </pc:picChg>
        <pc:picChg chg="add mod">
          <ac:chgData name="Weifeng Xu" userId="e7aed605-a3dd-4d5a-a692-a87037af107b" providerId="ADAL" clId="{3EBE61F7-4CDD-4BA9-89C9-75D60D411D69}" dt="2023-10-12T21:24:07.218" v="8462" actId="1076"/>
          <ac:picMkLst>
            <pc:docMk/>
            <pc:sldMk cId="3289676028" sldId="452"/>
            <ac:picMk id="16" creationId="{24C37AF3-9ED3-6778-6654-98F223E927EC}"/>
          </ac:picMkLst>
        </pc:picChg>
        <pc:picChg chg="add mod">
          <ac:chgData name="Weifeng Xu" userId="e7aed605-a3dd-4d5a-a692-a87037af107b" providerId="ADAL" clId="{3EBE61F7-4CDD-4BA9-89C9-75D60D411D69}" dt="2023-10-12T21:24:15.645" v="8464" actId="1076"/>
          <ac:picMkLst>
            <pc:docMk/>
            <pc:sldMk cId="3289676028" sldId="452"/>
            <ac:picMk id="17" creationId="{A046C6A8-50EA-6D47-7B09-E041B310DB3B}"/>
          </ac:picMkLst>
        </pc:picChg>
        <pc:picChg chg="add mod">
          <ac:chgData name="Weifeng Xu" userId="e7aed605-a3dd-4d5a-a692-a87037af107b" providerId="ADAL" clId="{3EBE61F7-4CDD-4BA9-89C9-75D60D411D69}" dt="2023-10-12T21:24:53.389" v="8481" actId="1076"/>
          <ac:picMkLst>
            <pc:docMk/>
            <pc:sldMk cId="3289676028" sldId="452"/>
            <ac:picMk id="18" creationId="{1956A884-66A4-84BF-FD6A-6B08F9EAC656}"/>
          </ac:picMkLst>
        </pc:picChg>
        <pc:picChg chg="add mod">
          <ac:chgData name="Weifeng Xu" userId="e7aed605-a3dd-4d5a-a692-a87037af107b" providerId="ADAL" clId="{3EBE61F7-4CDD-4BA9-89C9-75D60D411D69}" dt="2023-10-12T23:36:43.413" v="8576" actId="1076"/>
          <ac:picMkLst>
            <pc:docMk/>
            <pc:sldMk cId="3289676028" sldId="452"/>
            <ac:picMk id="19" creationId="{0E754245-3292-B6DB-B230-C507DA7C5EB8}"/>
          </ac:picMkLst>
        </pc:picChg>
        <pc:picChg chg="add mod">
          <ac:chgData name="Weifeng Xu" userId="e7aed605-a3dd-4d5a-a692-a87037af107b" providerId="ADAL" clId="{3EBE61F7-4CDD-4BA9-89C9-75D60D411D69}" dt="2023-10-12T21:24:26" v="8471" actId="1076"/>
          <ac:picMkLst>
            <pc:docMk/>
            <pc:sldMk cId="3289676028" sldId="452"/>
            <ac:picMk id="20" creationId="{BCB2A597-B8F1-275D-EA57-02DBBEB061F7}"/>
          </ac:picMkLst>
        </pc:picChg>
        <pc:picChg chg="add mod">
          <ac:chgData name="Weifeng Xu" userId="e7aed605-a3dd-4d5a-a692-a87037af107b" providerId="ADAL" clId="{3EBE61F7-4CDD-4BA9-89C9-75D60D411D69}" dt="2023-10-12T21:25:01.287" v="8484" actId="1076"/>
          <ac:picMkLst>
            <pc:docMk/>
            <pc:sldMk cId="3289676028" sldId="452"/>
            <ac:picMk id="21" creationId="{F9717F20-8D6E-24B2-0545-9C448EEDF119}"/>
          </ac:picMkLst>
        </pc:picChg>
        <pc:picChg chg="add mod">
          <ac:chgData name="Weifeng Xu" userId="e7aed605-a3dd-4d5a-a692-a87037af107b" providerId="ADAL" clId="{3EBE61F7-4CDD-4BA9-89C9-75D60D411D69}" dt="2023-10-12T23:36:35.864" v="8573" actId="1076"/>
          <ac:picMkLst>
            <pc:docMk/>
            <pc:sldMk cId="3289676028" sldId="452"/>
            <ac:picMk id="22" creationId="{7E4725CC-86AB-FFEA-EC9B-F6FEE5603ECD}"/>
          </ac:picMkLst>
        </pc:picChg>
        <pc:picChg chg="add del mod">
          <ac:chgData name="Weifeng Xu" userId="e7aed605-a3dd-4d5a-a692-a87037af107b" providerId="ADAL" clId="{3EBE61F7-4CDD-4BA9-89C9-75D60D411D69}" dt="2023-10-12T22:36:41.715" v="8494" actId="478"/>
          <ac:picMkLst>
            <pc:docMk/>
            <pc:sldMk cId="3289676028" sldId="452"/>
            <ac:picMk id="23" creationId="{14225DF0-2EDC-5B7B-EA15-321EDA5D8AC9}"/>
          </ac:picMkLst>
        </pc:picChg>
        <pc:picChg chg="add mod">
          <ac:chgData name="Weifeng Xu" userId="e7aed605-a3dd-4d5a-a692-a87037af107b" providerId="ADAL" clId="{3EBE61F7-4CDD-4BA9-89C9-75D60D411D69}" dt="2023-10-12T21:24:48.201" v="8480" actId="1076"/>
          <ac:picMkLst>
            <pc:docMk/>
            <pc:sldMk cId="3289676028" sldId="452"/>
            <ac:picMk id="24" creationId="{4197A069-DA23-91A4-9B07-26259CD3DE8A}"/>
          </ac:picMkLst>
        </pc:picChg>
        <pc:picChg chg="add mod">
          <ac:chgData name="Weifeng Xu" userId="e7aed605-a3dd-4d5a-a692-a87037af107b" providerId="ADAL" clId="{3EBE61F7-4CDD-4BA9-89C9-75D60D411D69}" dt="2023-10-12T21:25:06.342" v="8487" actId="1076"/>
          <ac:picMkLst>
            <pc:docMk/>
            <pc:sldMk cId="3289676028" sldId="452"/>
            <ac:picMk id="25" creationId="{79DB7999-2953-624F-55E8-C0DA9B2965B1}"/>
          </ac:picMkLst>
        </pc:picChg>
        <pc:picChg chg="add mod">
          <ac:chgData name="Weifeng Xu" userId="e7aed605-a3dd-4d5a-a692-a87037af107b" providerId="ADAL" clId="{3EBE61F7-4CDD-4BA9-89C9-75D60D411D69}" dt="2023-10-12T22:36:47.995" v="8496" actId="1076"/>
          <ac:picMkLst>
            <pc:docMk/>
            <pc:sldMk cId="3289676028" sldId="452"/>
            <ac:picMk id="26" creationId="{ED8457DA-0E68-A07D-ABD7-B27053C886E8}"/>
          </ac:picMkLst>
        </pc:picChg>
      </pc:sldChg>
      <pc:sldChg chg="addSp delSp modSp new mod ord">
        <pc:chgData name="Weifeng Xu" userId="e7aed605-a3dd-4d5a-a692-a87037af107b" providerId="ADAL" clId="{3EBE61F7-4CDD-4BA9-89C9-75D60D411D69}" dt="2023-10-12T16:13:06.950" v="7474" actId="21"/>
        <pc:sldMkLst>
          <pc:docMk/>
          <pc:sldMk cId="1823603149" sldId="453"/>
        </pc:sldMkLst>
        <pc:spChg chg="mod">
          <ac:chgData name="Weifeng Xu" userId="e7aed605-a3dd-4d5a-a692-a87037af107b" providerId="ADAL" clId="{3EBE61F7-4CDD-4BA9-89C9-75D60D411D69}" dt="2023-10-12T13:09:18.583" v="6376"/>
          <ac:spMkLst>
            <pc:docMk/>
            <pc:sldMk cId="1823603149" sldId="453"/>
            <ac:spMk id="2" creationId="{E7B60795-F4FF-32D0-AC9E-A904253EEF2C}"/>
          </ac:spMkLst>
        </pc:spChg>
        <pc:spChg chg="mod">
          <ac:chgData name="Weifeng Xu" userId="e7aed605-a3dd-4d5a-a692-a87037af107b" providerId="ADAL" clId="{3EBE61F7-4CDD-4BA9-89C9-75D60D411D69}" dt="2023-10-12T15:51:14.014" v="7241" actId="6549"/>
          <ac:spMkLst>
            <pc:docMk/>
            <pc:sldMk cId="1823603149" sldId="453"/>
            <ac:spMk id="3" creationId="{01C1CE12-87BA-1BBC-7E4A-ECAB44344052}"/>
          </ac:spMkLst>
        </pc:spChg>
        <pc:spChg chg="add mod">
          <ac:chgData name="Weifeng Xu" userId="e7aed605-a3dd-4d5a-a692-a87037af107b" providerId="ADAL" clId="{3EBE61F7-4CDD-4BA9-89C9-75D60D411D69}" dt="2023-10-12T15:44:30.163" v="7192" actId="1076"/>
          <ac:spMkLst>
            <pc:docMk/>
            <pc:sldMk cId="1823603149" sldId="453"/>
            <ac:spMk id="6" creationId="{464ED79C-3447-C42E-3A41-8A8295949D64}"/>
          </ac:spMkLst>
        </pc:spChg>
        <pc:spChg chg="add mod">
          <ac:chgData name="Weifeng Xu" userId="e7aed605-a3dd-4d5a-a692-a87037af107b" providerId="ADAL" clId="{3EBE61F7-4CDD-4BA9-89C9-75D60D411D69}" dt="2023-10-12T15:47:16.521" v="7238" actId="108"/>
          <ac:spMkLst>
            <pc:docMk/>
            <pc:sldMk cId="1823603149" sldId="453"/>
            <ac:spMk id="7" creationId="{DA0374D0-2A1D-4407-168C-3D0E7EFCC60D}"/>
          </ac:spMkLst>
        </pc:spChg>
        <pc:spChg chg="add mod">
          <ac:chgData name="Weifeng Xu" userId="e7aed605-a3dd-4d5a-a692-a87037af107b" providerId="ADAL" clId="{3EBE61F7-4CDD-4BA9-89C9-75D60D411D69}" dt="2023-10-12T15:45:25.896" v="7222" actId="1076"/>
          <ac:spMkLst>
            <pc:docMk/>
            <pc:sldMk cId="1823603149" sldId="453"/>
            <ac:spMk id="8" creationId="{03B9CA99-98A5-2792-E3CF-4CAD1F3E6718}"/>
          </ac:spMkLst>
        </pc:spChg>
        <pc:spChg chg="add mod">
          <ac:chgData name="Weifeng Xu" userId="e7aed605-a3dd-4d5a-a692-a87037af107b" providerId="ADAL" clId="{3EBE61F7-4CDD-4BA9-89C9-75D60D411D69}" dt="2023-10-12T15:45:23.996" v="7221" actId="1076"/>
          <ac:spMkLst>
            <pc:docMk/>
            <pc:sldMk cId="1823603149" sldId="453"/>
            <ac:spMk id="9" creationId="{1ADE78F3-F88D-FE55-09A0-E1B46ABA2379}"/>
          </ac:spMkLst>
        </pc:spChg>
        <pc:spChg chg="add mod">
          <ac:chgData name="Weifeng Xu" userId="e7aed605-a3dd-4d5a-a692-a87037af107b" providerId="ADAL" clId="{3EBE61F7-4CDD-4BA9-89C9-75D60D411D69}" dt="2023-10-12T15:44:27.378" v="7191" actId="1076"/>
          <ac:spMkLst>
            <pc:docMk/>
            <pc:sldMk cId="1823603149" sldId="453"/>
            <ac:spMk id="10" creationId="{F1245FCB-716D-23D8-BE86-0AB995278C47}"/>
          </ac:spMkLst>
        </pc:spChg>
        <pc:spChg chg="add mod">
          <ac:chgData name="Weifeng Xu" userId="e7aed605-a3dd-4d5a-a692-a87037af107b" providerId="ADAL" clId="{3EBE61F7-4CDD-4BA9-89C9-75D60D411D69}" dt="2023-10-12T15:45:18.187" v="7218" actId="1076"/>
          <ac:spMkLst>
            <pc:docMk/>
            <pc:sldMk cId="1823603149" sldId="453"/>
            <ac:spMk id="11" creationId="{C5F18FB5-FB13-5ADC-96B8-E0DA7339EF5C}"/>
          </ac:spMkLst>
        </pc:spChg>
        <pc:spChg chg="add mod">
          <ac:chgData name="Weifeng Xu" userId="e7aed605-a3dd-4d5a-a692-a87037af107b" providerId="ADAL" clId="{3EBE61F7-4CDD-4BA9-89C9-75D60D411D69}" dt="2023-10-12T15:45:20.104" v="7219" actId="1076"/>
          <ac:spMkLst>
            <pc:docMk/>
            <pc:sldMk cId="1823603149" sldId="453"/>
            <ac:spMk id="12" creationId="{E4827256-7507-94D6-8B49-96D6A1BAFD95}"/>
          </ac:spMkLst>
        </pc:spChg>
        <pc:spChg chg="add del mod">
          <ac:chgData name="Weifeng Xu" userId="e7aed605-a3dd-4d5a-a692-a87037af107b" providerId="ADAL" clId="{3EBE61F7-4CDD-4BA9-89C9-75D60D411D69}" dt="2023-10-12T15:44:41.549" v="7209" actId="478"/>
          <ac:spMkLst>
            <pc:docMk/>
            <pc:sldMk cId="1823603149" sldId="453"/>
            <ac:spMk id="13" creationId="{EC474D8D-8C46-C3F5-00B8-10570DBB08E2}"/>
          </ac:spMkLst>
        </pc:spChg>
        <pc:spChg chg="add mod">
          <ac:chgData name="Weifeng Xu" userId="e7aed605-a3dd-4d5a-a692-a87037af107b" providerId="ADAL" clId="{3EBE61F7-4CDD-4BA9-89C9-75D60D411D69}" dt="2023-10-12T15:45:21.829" v="7220" actId="1076"/>
          <ac:spMkLst>
            <pc:docMk/>
            <pc:sldMk cId="1823603149" sldId="453"/>
            <ac:spMk id="14" creationId="{09AA651A-44B9-0287-F46D-91E6F494D5F4}"/>
          </ac:spMkLst>
        </pc:spChg>
        <pc:grpChg chg="add del mod">
          <ac:chgData name="Weifeng Xu" userId="e7aed605-a3dd-4d5a-a692-a87037af107b" providerId="ADAL" clId="{3EBE61F7-4CDD-4BA9-89C9-75D60D411D69}" dt="2023-10-12T15:46:44.968" v="7236"/>
          <ac:grpSpMkLst>
            <pc:docMk/>
            <pc:sldMk cId="1823603149" sldId="453"/>
            <ac:grpSpMk id="18" creationId="{744CADD8-3A22-01BA-1684-E676499D2C35}"/>
          </ac:grpSpMkLst>
        </pc:grpChg>
        <pc:grpChg chg="mod">
          <ac:chgData name="Weifeng Xu" userId="e7aed605-a3dd-4d5a-a692-a87037af107b" providerId="ADAL" clId="{3EBE61F7-4CDD-4BA9-89C9-75D60D411D69}" dt="2023-10-12T15:46:14.909" v="7232"/>
          <ac:grpSpMkLst>
            <pc:docMk/>
            <pc:sldMk cId="1823603149" sldId="453"/>
            <ac:grpSpMk id="21" creationId="{67A440CE-D3F9-F920-425E-4135CC443C82}"/>
          </ac:grpSpMkLst>
        </pc:grpChg>
        <pc:grpChg chg="mod">
          <ac:chgData name="Weifeng Xu" userId="e7aed605-a3dd-4d5a-a692-a87037af107b" providerId="ADAL" clId="{3EBE61F7-4CDD-4BA9-89C9-75D60D411D69}" dt="2023-10-12T15:46:44.968" v="7236"/>
          <ac:grpSpMkLst>
            <pc:docMk/>
            <pc:sldMk cId="1823603149" sldId="453"/>
            <ac:grpSpMk id="24" creationId="{F89D3EF2-50B3-042B-ADFA-E507F3AAB158}"/>
          </ac:grpSpMkLst>
        </pc:grpChg>
        <pc:graphicFrameChg chg="add mod modGraphic">
          <ac:chgData name="Weifeng Xu" userId="e7aed605-a3dd-4d5a-a692-a87037af107b" providerId="ADAL" clId="{3EBE61F7-4CDD-4BA9-89C9-75D60D411D69}" dt="2023-10-12T15:44:27.378" v="7191" actId="1076"/>
          <ac:graphicFrameMkLst>
            <pc:docMk/>
            <pc:sldMk cId="1823603149" sldId="453"/>
            <ac:graphicFrameMk id="5" creationId="{9B008D8B-8739-168C-A206-16F8417AB148}"/>
          </ac:graphicFrameMkLst>
        </pc:graphicFrameChg>
        <pc:graphicFrameChg chg="add del mod modGraphic">
          <ac:chgData name="Weifeng Xu" userId="e7aed605-a3dd-4d5a-a692-a87037af107b" providerId="ADAL" clId="{3EBE61F7-4CDD-4BA9-89C9-75D60D411D69}" dt="2023-10-12T16:13:06.950" v="7474" actId="21"/>
          <ac:graphicFrameMkLst>
            <pc:docMk/>
            <pc:sldMk cId="1823603149" sldId="453"/>
            <ac:graphicFrameMk id="25" creationId="{B1626C6D-57E8-9223-966F-03D56C8F91A6}"/>
          </ac:graphicFrameMkLst>
        </pc:graphicFrameChg>
        <pc:picChg chg="add del mod">
          <ac:chgData name="Weifeng Xu" userId="e7aed605-a3dd-4d5a-a692-a87037af107b" providerId="ADAL" clId="{3EBE61F7-4CDD-4BA9-89C9-75D60D411D69}" dt="2023-10-12T15:32:40.537" v="7086" actId="478"/>
          <ac:picMkLst>
            <pc:docMk/>
            <pc:sldMk cId="1823603149" sldId="453"/>
            <ac:picMk id="4" creationId="{B02610E8-0B2D-3664-8A3F-58F7B63709F3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26" creationId="{22D9C0EB-0F79-150A-1ED5-B90D54CA729E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27" creationId="{87A2101A-CF28-F4E1-3D2A-E217C3BF5AD1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28" creationId="{F525F6FB-1C12-3223-CDEA-88AE9BFEEE9C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29" creationId="{3BD251B7-10E6-E75F-424E-09C97D9FDB78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30" creationId="{43B7CA3F-2413-272A-CC27-396F002CD7E7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31" creationId="{617C0737-87B7-31F1-E51F-2D7B844FEBAC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3074" creationId="{EA1CFD79-D971-B797-83E1-334AFB9EC02A}"/>
          </ac:picMkLst>
        </pc:picChg>
        <pc:picChg chg="add del mod">
          <ac:chgData name="Weifeng Xu" userId="e7aed605-a3dd-4d5a-a692-a87037af107b" providerId="ADAL" clId="{3EBE61F7-4CDD-4BA9-89C9-75D60D411D69}" dt="2023-10-12T16:13:06.950" v="7474" actId="21"/>
          <ac:picMkLst>
            <pc:docMk/>
            <pc:sldMk cId="1823603149" sldId="453"/>
            <ac:picMk id="3076" creationId="{1A13CB3A-5912-0DBD-7ACC-28358409AE87}"/>
          </ac:picMkLst>
        </pc:picChg>
        <pc:inkChg chg="add del">
          <ac:chgData name="Weifeng Xu" userId="e7aed605-a3dd-4d5a-a692-a87037af107b" providerId="ADAL" clId="{3EBE61F7-4CDD-4BA9-89C9-75D60D411D69}" dt="2023-10-12T15:45:51.772" v="7224" actId="9405"/>
          <ac:inkMkLst>
            <pc:docMk/>
            <pc:sldMk cId="1823603149" sldId="453"/>
            <ac:inkMk id="15" creationId="{690BF895-C405-FBDC-B4D1-54FF779101EF}"/>
          </ac:inkMkLst>
        </pc:inkChg>
        <pc:inkChg chg="add mod">
          <ac:chgData name="Weifeng Xu" userId="e7aed605-a3dd-4d5a-a692-a87037af107b" providerId="ADAL" clId="{3EBE61F7-4CDD-4BA9-89C9-75D60D411D69}" dt="2023-10-12T15:46:44.968" v="7236"/>
          <ac:inkMkLst>
            <pc:docMk/>
            <pc:sldMk cId="1823603149" sldId="453"/>
            <ac:inkMk id="16" creationId="{DBF75AFC-202A-F979-5C42-7C57D97B37BB}"/>
          </ac:inkMkLst>
        </pc:inkChg>
        <pc:inkChg chg="add mod">
          <ac:chgData name="Weifeng Xu" userId="e7aed605-a3dd-4d5a-a692-a87037af107b" providerId="ADAL" clId="{3EBE61F7-4CDD-4BA9-89C9-75D60D411D69}" dt="2023-10-12T15:46:44.968" v="7236"/>
          <ac:inkMkLst>
            <pc:docMk/>
            <pc:sldMk cId="1823603149" sldId="453"/>
            <ac:inkMk id="17" creationId="{4E01DCB6-0448-F933-5B56-7B3544339697}"/>
          </ac:inkMkLst>
        </pc:inkChg>
        <pc:inkChg chg="add del mod">
          <ac:chgData name="Weifeng Xu" userId="e7aed605-a3dd-4d5a-a692-a87037af107b" providerId="ADAL" clId="{3EBE61F7-4CDD-4BA9-89C9-75D60D411D69}" dt="2023-10-12T15:46:15.564" v="7233" actId="9405"/>
          <ac:inkMkLst>
            <pc:docMk/>
            <pc:sldMk cId="1823603149" sldId="453"/>
            <ac:inkMk id="19" creationId="{30ED7AF0-A3F9-F7F7-7653-082F5751D576}"/>
          </ac:inkMkLst>
        </pc:inkChg>
        <pc:inkChg chg="add del mod">
          <ac:chgData name="Weifeng Xu" userId="e7aed605-a3dd-4d5a-a692-a87037af107b" providerId="ADAL" clId="{3EBE61F7-4CDD-4BA9-89C9-75D60D411D69}" dt="2023-10-12T15:46:14.909" v="7232"/>
          <ac:inkMkLst>
            <pc:docMk/>
            <pc:sldMk cId="1823603149" sldId="453"/>
            <ac:inkMk id="20" creationId="{91B250E4-73DE-7E06-E56C-AE12779B230F}"/>
          </ac:inkMkLst>
        </pc:inkChg>
        <pc:inkChg chg="add mod">
          <ac:chgData name="Weifeng Xu" userId="e7aed605-a3dd-4d5a-a692-a87037af107b" providerId="ADAL" clId="{3EBE61F7-4CDD-4BA9-89C9-75D60D411D69}" dt="2023-10-12T15:46:44.968" v="7236"/>
          <ac:inkMkLst>
            <pc:docMk/>
            <pc:sldMk cId="1823603149" sldId="453"/>
            <ac:inkMk id="22" creationId="{108C1768-6661-5127-5293-E1698FA7A822}"/>
          </ac:inkMkLst>
        </pc:inkChg>
        <pc:inkChg chg="add mod">
          <ac:chgData name="Weifeng Xu" userId="e7aed605-a3dd-4d5a-a692-a87037af107b" providerId="ADAL" clId="{3EBE61F7-4CDD-4BA9-89C9-75D60D411D69}" dt="2023-10-12T15:46:44.968" v="7236"/>
          <ac:inkMkLst>
            <pc:docMk/>
            <pc:sldMk cId="1823603149" sldId="453"/>
            <ac:inkMk id="23" creationId="{96930FD3-169E-3661-1277-9DAB8A972984}"/>
          </ac:inkMkLst>
        </pc:inkChg>
      </pc:sldChg>
      <pc:sldChg chg="addSp modSp new mod">
        <pc:chgData name="Weifeng Xu" userId="e7aed605-a3dd-4d5a-a692-a87037af107b" providerId="ADAL" clId="{3EBE61F7-4CDD-4BA9-89C9-75D60D411D69}" dt="2023-10-12T20:45:17.158" v="8343" actId="20577"/>
        <pc:sldMkLst>
          <pc:docMk/>
          <pc:sldMk cId="2114688754" sldId="454"/>
        </pc:sldMkLst>
        <pc:spChg chg="mod">
          <ac:chgData name="Weifeng Xu" userId="e7aed605-a3dd-4d5a-a692-a87037af107b" providerId="ADAL" clId="{3EBE61F7-4CDD-4BA9-89C9-75D60D411D69}" dt="2023-10-12T20:19:40.790" v="8277"/>
          <ac:spMkLst>
            <pc:docMk/>
            <pc:sldMk cId="2114688754" sldId="454"/>
            <ac:spMk id="2" creationId="{433F0583-0BFE-78D7-132A-157A43C69B61}"/>
          </ac:spMkLst>
        </pc:spChg>
        <pc:spChg chg="mod">
          <ac:chgData name="Weifeng Xu" userId="e7aed605-a3dd-4d5a-a692-a87037af107b" providerId="ADAL" clId="{3EBE61F7-4CDD-4BA9-89C9-75D60D411D69}" dt="2023-10-12T20:45:17.158" v="8343" actId="20577"/>
          <ac:spMkLst>
            <pc:docMk/>
            <pc:sldMk cId="2114688754" sldId="454"/>
            <ac:spMk id="3" creationId="{42714700-00BB-DD26-E26D-304E13F11D7F}"/>
          </ac:spMkLst>
        </pc:spChg>
        <pc:spChg chg="add">
          <ac:chgData name="Weifeng Xu" userId="e7aed605-a3dd-4d5a-a692-a87037af107b" providerId="ADAL" clId="{3EBE61F7-4CDD-4BA9-89C9-75D60D411D69}" dt="2023-10-12T20:23:01.593" v="8282"/>
          <ac:spMkLst>
            <pc:docMk/>
            <pc:sldMk cId="2114688754" sldId="454"/>
            <ac:spMk id="4" creationId="{9F0C60FC-A38F-FB19-3C82-3F91DB478C80}"/>
          </ac:spMkLst>
        </pc:spChg>
        <pc:picChg chg="add mod">
          <ac:chgData name="Weifeng Xu" userId="e7aed605-a3dd-4d5a-a692-a87037af107b" providerId="ADAL" clId="{3EBE61F7-4CDD-4BA9-89C9-75D60D411D69}" dt="2023-10-12T20:31:40.368" v="8319" actId="14100"/>
          <ac:picMkLst>
            <pc:docMk/>
            <pc:sldMk cId="2114688754" sldId="454"/>
            <ac:picMk id="5" creationId="{E411C5E8-CEB1-2830-8D2C-2AFD42CB5BEA}"/>
          </ac:picMkLst>
        </pc:picChg>
      </pc:sldChg>
      <pc:sldChg chg="addSp delSp modSp new mod modClrScheme chgLayout modNotesTx">
        <pc:chgData name="Weifeng Xu" userId="e7aed605-a3dd-4d5a-a692-a87037af107b" providerId="ADAL" clId="{3EBE61F7-4CDD-4BA9-89C9-75D60D411D69}" dt="2023-10-13T02:15:03.134" v="10027" actId="20577"/>
        <pc:sldMkLst>
          <pc:docMk/>
          <pc:sldMk cId="3330638078" sldId="455"/>
        </pc:sldMkLst>
        <pc:spChg chg="mod ord">
          <ac:chgData name="Weifeng Xu" userId="e7aed605-a3dd-4d5a-a692-a87037af107b" providerId="ADAL" clId="{3EBE61F7-4CDD-4BA9-89C9-75D60D411D69}" dt="2023-10-12T13:31:54.509" v="6622" actId="20577"/>
          <ac:spMkLst>
            <pc:docMk/>
            <pc:sldMk cId="3330638078" sldId="455"/>
            <ac:spMk id="2" creationId="{35F18A43-C4E5-6FB2-E9EF-C8E2F3617D0B}"/>
          </ac:spMkLst>
        </pc:spChg>
        <pc:spChg chg="del">
          <ac:chgData name="Weifeng Xu" userId="e7aed605-a3dd-4d5a-a692-a87037af107b" providerId="ADAL" clId="{3EBE61F7-4CDD-4BA9-89C9-75D60D411D69}" dt="2023-10-12T13:17:03.154" v="6585" actId="700"/>
          <ac:spMkLst>
            <pc:docMk/>
            <pc:sldMk cId="3330638078" sldId="455"/>
            <ac:spMk id="3" creationId="{D230C6BF-BF21-69A6-FFD6-B4214185F6D7}"/>
          </ac:spMkLst>
        </pc:spChg>
        <pc:spChg chg="add mod">
          <ac:chgData name="Weifeng Xu" userId="e7aed605-a3dd-4d5a-a692-a87037af107b" providerId="ADAL" clId="{3EBE61F7-4CDD-4BA9-89C9-75D60D411D69}" dt="2023-10-12T16:13:33.036" v="7477" actId="1076"/>
          <ac:spMkLst>
            <pc:docMk/>
            <pc:sldMk cId="3330638078" sldId="455"/>
            <ac:spMk id="6" creationId="{AB60017A-A4B1-3088-527C-E0ACA09ED6C3}"/>
          </ac:spMkLst>
        </pc:spChg>
        <pc:spChg chg="add mod">
          <ac:chgData name="Weifeng Xu" userId="e7aed605-a3dd-4d5a-a692-a87037af107b" providerId="ADAL" clId="{3EBE61F7-4CDD-4BA9-89C9-75D60D411D69}" dt="2023-10-12T16:13:33.036" v="7477" actId="1076"/>
          <ac:spMkLst>
            <pc:docMk/>
            <pc:sldMk cId="3330638078" sldId="455"/>
            <ac:spMk id="9" creationId="{BEB17CC0-9E75-EE52-0703-6A73F9033656}"/>
          </ac:spMkLst>
        </pc:spChg>
        <pc:spChg chg="add mod">
          <ac:chgData name="Weifeng Xu" userId="e7aed605-a3dd-4d5a-a692-a87037af107b" providerId="ADAL" clId="{3EBE61F7-4CDD-4BA9-89C9-75D60D411D69}" dt="2023-10-12T16:13:33.036" v="7477" actId="1076"/>
          <ac:spMkLst>
            <pc:docMk/>
            <pc:sldMk cId="3330638078" sldId="455"/>
            <ac:spMk id="13" creationId="{1E38191E-A475-4178-9D2C-6B67C9DDE0FC}"/>
          </ac:spMkLst>
        </pc:spChg>
        <pc:spChg chg="add mod">
          <ac:chgData name="Weifeng Xu" userId="e7aed605-a3dd-4d5a-a692-a87037af107b" providerId="ADAL" clId="{3EBE61F7-4CDD-4BA9-89C9-75D60D411D69}" dt="2023-10-12T16:13:33.036" v="7477" actId="1076"/>
          <ac:spMkLst>
            <pc:docMk/>
            <pc:sldMk cId="3330638078" sldId="455"/>
            <ac:spMk id="14" creationId="{79688C07-CEE1-F269-624C-03F3E92DF501}"/>
          </ac:spMkLst>
        </pc:spChg>
        <pc:spChg chg="add mod">
          <ac:chgData name="Weifeng Xu" userId="e7aed605-a3dd-4d5a-a692-a87037af107b" providerId="ADAL" clId="{3EBE61F7-4CDD-4BA9-89C9-75D60D411D69}" dt="2023-10-12T16:13:33.036" v="7477" actId="1076"/>
          <ac:spMkLst>
            <pc:docMk/>
            <pc:sldMk cId="3330638078" sldId="455"/>
            <ac:spMk id="15" creationId="{837DC470-5392-ECFE-3DC0-397EED0A4C9A}"/>
          </ac:spMkLst>
        </pc:spChg>
        <pc:spChg chg="add mod">
          <ac:chgData name="Weifeng Xu" userId="e7aed605-a3dd-4d5a-a692-a87037af107b" providerId="ADAL" clId="{3EBE61F7-4CDD-4BA9-89C9-75D60D411D69}" dt="2023-10-12T16:14:39.258" v="7509" actId="313"/>
          <ac:spMkLst>
            <pc:docMk/>
            <pc:sldMk cId="3330638078" sldId="455"/>
            <ac:spMk id="45" creationId="{BACEBF8B-943C-190C-6D2E-3CDDC7D338E6}"/>
          </ac:spMkLst>
        </pc:spChg>
        <pc:graphicFrameChg chg="add mod ord modGraphic">
          <ac:chgData name="Weifeng Xu" userId="e7aed605-a3dd-4d5a-a692-a87037af107b" providerId="ADAL" clId="{3EBE61F7-4CDD-4BA9-89C9-75D60D411D69}" dt="2023-10-12T16:13:33.036" v="7477" actId="1076"/>
          <ac:graphicFrameMkLst>
            <pc:docMk/>
            <pc:sldMk cId="3330638078" sldId="455"/>
            <ac:graphicFrameMk id="20" creationId="{03A2D92D-7EAB-9EE3-7BDF-0260AAFA4C9C}"/>
          </ac:graphicFrameMkLst>
        </pc:graphicFrameChg>
        <pc:graphicFrameChg chg="add mod modGraphic">
          <ac:chgData name="Weifeng Xu" userId="e7aed605-a3dd-4d5a-a692-a87037af107b" providerId="ADAL" clId="{3EBE61F7-4CDD-4BA9-89C9-75D60D411D69}" dt="2023-10-13T02:15:03.134" v="10027" actId="20577"/>
          <ac:graphicFrameMkLst>
            <pc:docMk/>
            <pc:sldMk cId="3330638078" sldId="455"/>
            <ac:graphicFrameMk id="35" creationId="{5B4A6356-E4B5-8FFD-53A4-1D7EEB98AB1A}"/>
          </ac:graphicFrameMkLst>
        </pc:graphicFrameChg>
        <pc:picChg chg="add del mod">
          <ac:chgData name="Weifeng Xu" userId="e7aed605-a3dd-4d5a-a692-a87037af107b" providerId="ADAL" clId="{3EBE61F7-4CDD-4BA9-89C9-75D60D411D69}" dt="2023-10-12T13:28:48.271" v="6615" actId="478"/>
          <ac:picMkLst>
            <pc:docMk/>
            <pc:sldMk cId="3330638078" sldId="455"/>
            <ac:picMk id="4" creationId="{40F488B1-DD7B-241C-918E-81EBABF2C5CC}"/>
          </ac:picMkLst>
        </pc:picChg>
        <pc:picChg chg="add mod">
          <ac:chgData name="Weifeng Xu" userId="e7aed605-a3dd-4d5a-a692-a87037af107b" providerId="ADAL" clId="{3EBE61F7-4CDD-4BA9-89C9-75D60D411D69}" dt="2023-10-12T16:13:19.115" v="7476" actId="1076"/>
          <ac:picMkLst>
            <pc:docMk/>
            <pc:sldMk cId="3330638078" sldId="455"/>
            <ac:picMk id="36" creationId="{E9327AAB-50DF-ECFA-8BF3-FDFBA4A71D3B}"/>
          </ac:picMkLst>
        </pc:picChg>
        <pc:picChg chg="add mod">
          <ac:chgData name="Weifeng Xu" userId="e7aed605-a3dd-4d5a-a692-a87037af107b" providerId="ADAL" clId="{3EBE61F7-4CDD-4BA9-89C9-75D60D411D69}" dt="2023-10-12T23:37:49.230" v="8591" actId="1076"/>
          <ac:picMkLst>
            <pc:docMk/>
            <pc:sldMk cId="3330638078" sldId="455"/>
            <ac:picMk id="37" creationId="{BEADC6D5-6668-F9FB-BB60-CC594F365238}"/>
          </ac:picMkLst>
        </pc:picChg>
        <pc:picChg chg="add mod">
          <ac:chgData name="Weifeng Xu" userId="e7aed605-a3dd-4d5a-a692-a87037af107b" providerId="ADAL" clId="{3EBE61F7-4CDD-4BA9-89C9-75D60D411D69}" dt="2023-10-12T16:13:19.115" v="7476" actId="1076"/>
          <ac:picMkLst>
            <pc:docMk/>
            <pc:sldMk cId="3330638078" sldId="455"/>
            <ac:picMk id="38" creationId="{894C242D-3F8E-FC76-E3F5-F1670D90B308}"/>
          </ac:picMkLst>
        </pc:picChg>
        <pc:picChg chg="add mod">
          <ac:chgData name="Weifeng Xu" userId="e7aed605-a3dd-4d5a-a692-a87037af107b" providerId="ADAL" clId="{3EBE61F7-4CDD-4BA9-89C9-75D60D411D69}" dt="2023-10-12T23:37:49.454" v="8592" actId="1076"/>
          <ac:picMkLst>
            <pc:docMk/>
            <pc:sldMk cId="3330638078" sldId="455"/>
            <ac:picMk id="39" creationId="{36BB3EC0-99E6-F472-4110-CF8B80961E41}"/>
          </ac:picMkLst>
        </pc:picChg>
        <pc:picChg chg="add mod">
          <ac:chgData name="Weifeng Xu" userId="e7aed605-a3dd-4d5a-a692-a87037af107b" providerId="ADAL" clId="{3EBE61F7-4CDD-4BA9-89C9-75D60D411D69}" dt="2023-10-12T16:13:19.115" v="7476" actId="1076"/>
          <ac:picMkLst>
            <pc:docMk/>
            <pc:sldMk cId="3330638078" sldId="455"/>
            <ac:picMk id="40" creationId="{4D4A5ED3-DD12-EC7B-1B42-FF6087D2B797}"/>
          </ac:picMkLst>
        </pc:picChg>
        <pc:picChg chg="add mod">
          <ac:chgData name="Weifeng Xu" userId="e7aed605-a3dd-4d5a-a692-a87037af107b" providerId="ADAL" clId="{3EBE61F7-4CDD-4BA9-89C9-75D60D411D69}" dt="2023-10-12T16:13:19.115" v="7476" actId="1076"/>
          <ac:picMkLst>
            <pc:docMk/>
            <pc:sldMk cId="3330638078" sldId="455"/>
            <ac:picMk id="41" creationId="{9668E18E-E7D0-0A70-C6A3-0C55ACF44A74}"/>
          </ac:picMkLst>
        </pc:picChg>
        <pc:picChg chg="add mod">
          <ac:chgData name="Weifeng Xu" userId="e7aed605-a3dd-4d5a-a692-a87037af107b" providerId="ADAL" clId="{3EBE61F7-4CDD-4BA9-89C9-75D60D411D69}" dt="2023-10-12T23:37:50.526" v="8594" actId="1076"/>
          <ac:picMkLst>
            <pc:docMk/>
            <pc:sldMk cId="3330638078" sldId="455"/>
            <ac:picMk id="42" creationId="{ADFBA019-FCC8-8871-2335-29E0443F0541}"/>
          </ac:picMkLst>
        </pc:picChg>
        <pc:picChg chg="add mod">
          <ac:chgData name="Weifeng Xu" userId="e7aed605-a3dd-4d5a-a692-a87037af107b" providerId="ADAL" clId="{3EBE61F7-4CDD-4BA9-89C9-75D60D411D69}" dt="2023-10-12T23:37:51.134" v="8595" actId="1076"/>
          <ac:picMkLst>
            <pc:docMk/>
            <pc:sldMk cId="3330638078" sldId="455"/>
            <ac:picMk id="43" creationId="{AFEA94F3-4466-9EE6-897A-67597E730F92}"/>
          </ac:picMkLst>
        </pc:picChg>
        <pc:picChg chg="add mod">
          <ac:chgData name="Weifeng Xu" userId="e7aed605-a3dd-4d5a-a692-a87037af107b" providerId="ADAL" clId="{3EBE61F7-4CDD-4BA9-89C9-75D60D411D69}" dt="2023-10-12T20:52:34.794" v="8349" actId="14100"/>
          <ac:picMkLst>
            <pc:docMk/>
            <pc:sldMk cId="3330638078" sldId="455"/>
            <ac:picMk id="46" creationId="{8533D694-1111-C83A-1866-086976B4536E}"/>
          </ac:picMkLst>
        </pc:picChg>
        <pc:picChg chg="add mod">
          <ac:chgData name="Weifeng Xu" userId="e7aed605-a3dd-4d5a-a692-a87037af107b" providerId="ADAL" clId="{3EBE61F7-4CDD-4BA9-89C9-75D60D411D69}" dt="2023-10-12T20:52:43.799" v="8351" actId="1076"/>
          <ac:picMkLst>
            <pc:docMk/>
            <pc:sldMk cId="3330638078" sldId="455"/>
            <ac:picMk id="47" creationId="{41FB706A-8C17-432D-3DA0-824D70B8C8C9}"/>
          </ac:picMkLst>
        </pc:picChg>
        <pc:picChg chg="add mod">
          <ac:chgData name="Weifeng Xu" userId="e7aed605-a3dd-4d5a-a692-a87037af107b" providerId="ADAL" clId="{3EBE61F7-4CDD-4BA9-89C9-75D60D411D69}" dt="2023-10-12T20:52:58.884" v="8354" actId="14100"/>
          <ac:picMkLst>
            <pc:docMk/>
            <pc:sldMk cId="3330638078" sldId="455"/>
            <ac:picMk id="48" creationId="{EB821CAE-6517-5125-D2FF-AC9BC0E03D89}"/>
          </ac:picMkLst>
        </pc:picChg>
        <pc:picChg chg="add mod">
          <ac:chgData name="Weifeng Xu" userId="e7aed605-a3dd-4d5a-a692-a87037af107b" providerId="ADAL" clId="{3EBE61F7-4CDD-4BA9-89C9-75D60D411D69}" dt="2023-10-12T20:53:10.434" v="8357" actId="1076"/>
          <ac:picMkLst>
            <pc:docMk/>
            <pc:sldMk cId="3330638078" sldId="455"/>
            <ac:picMk id="49" creationId="{0413D07D-FB86-6117-D77E-444E5724FAB7}"/>
          </ac:picMkLst>
        </pc:picChg>
        <pc:picChg chg="add del mod">
          <ac:chgData name="Weifeng Xu" userId="e7aed605-a3dd-4d5a-a692-a87037af107b" providerId="ADAL" clId="{3EBE61F7-4CDD-4BA9-89C9-75D60D411D69}" dt="2023-10-12T13:36:40.744" v="6660" actId="478"/>
          <ac:picMkLst>
            <pc:docMk/>
            <pc:sldMk cId="3330638078" sldId="455"/>
            <ac:picMk id="1026" creationId="{28543F6D-78D6-AC49-EEEA-78E1C3079947}"/>
          </ac:picMkLst>
        </pc:picChg>
        <pc:picChg chg="add mod">
          <ac:chgData name="Weifeng Xu" userId="e7aed605-a3dd-4d5a-a692-a87037af107b" providerId="ADAL" clId="{3EBE61F7-4CDD-4BA9-89C9-75D60D411D69}" dt="2023-10-12T17:03:10.906" v="7788" actId="1076"/>
          <ac:picMkLst>
            <pc:docMk/>
            <pc:sldMk cId="3330638078" sldId="455"/>
            <ac:picMk id="1028" creationId="{A8215DB7-952A-DFDF-A416-CCE42AEFAD4A}"/>
          </ac:picMkLst>
        </pc:picChg>
        <pc:cxnChg chg="add mod">
          <ac:chgData name="Weifeng Xu" userId="e7aed605-a3dd-4d5a-a692-a87037af107b" providerId="ADAL" clId="{3EBE61F7-4CDD-4BA9-89C9-75D60D411D69}" dt="2023-10-12T16:13:33.036" v="7477" actId="1076"/>
          <ac:cxnSpMkLst>
            <pc:docMk/>
            <pc:sldMk cId="3330638078" sldId="455"/>
            <ac:cxnSpMk id="8" creationId="{E7895D96-DD2B-C496-F53F-C6509FAAC90B}"/>
          </ac:cxnSpMkLst>
        </pc:cxnChg>
        <pc:cxnChg chg="add mod">
          <ac:chgData name="Weifeng Xu" userId="e7aed605-a3dd-4d5a-a692-a87037af107b" providerId="ADAL" clId="{3EBE61F7-4CDD-4BA9-89C9-75D60D411D69}" dt="2023-10-12T16:13:33.036" v="7477" actId="1076"/>
          <ac:cxnSpMkLst>
            <pc:docMk/>
            <pc:sldMk cId="3330638078" sldId="455"/>
            <ac:cxnSpMk id="11" creationId="{43884938-D40D-92DD-4F1E-AECFCB45297E}"/>
          </ac:cxnSpMkLst>
        </pc:cxnChg>
        <pc:cxnChg chg="add mod">
          <ac:chgData name="Weifeng Xu" userId="e7aed605-a3dd-4d5a-a692-a87037af107b" providerId="ADAL" clId="{3EBE61F7-4CDD-4BA9-89C9-75D60D411D69}" dt="2023-10-12T16:13:33.036" v="7477" actId="1076"/>
          <ac:cxnSpMkLst>
            <pc:docMk/>
            <pc:sldMk cId="3330638078" sldId="455"/>
            <ac:cxnSpMk id="17" creationId="{7A6FEC7F-331A-9874-77BF-439BE2B41A51}"/>
          </ac:cxnSpMkLst>
        </pc:cxnChg>
        <pc:cxnChg chg="add mod">
          <ac:chgData name="Weifeng Xu" userId="e7aed605-a3dd-4d5a-a692-a87037af107b" providerId="ADAL" clId="{3EBE61F7-4CDD-4BA9-89C9-75D60D411D69}" dt="2023-10-12T16:13:33.036" v="7477" actId="1076"/>
          <ac:cxnSpMkLst>
            <pc:docMk/>
            <pc:sldMk cId="3330638078" sldId="455"/>
            <ac:cxnSpMk id="19" creationId="{050432F3-BAAD-9F84-2A17-8775F7E89014}"/>
          </ac:cxnSpMkLst>
        </pc:cxnChg>
      </pc:sldChg>
      <pc:sldChg chg="addSp modSp new mod">
        <pc:chgData name="Weifeng Xu" userId="e7aed605-a3dd-4d5a-a692-a87037af107b" providerId="ADAL" clId="{3EBE61F7-4CDD-4BA9-89C9-75D60D411D69}" dt="2023-10-12T20:47:46.274" v="8346" actId="207"/>
        <pc:sldMkLst>
          <pc:docMk/>
          <pc:sldMk cId="4058116366" sldId="456"/>
        </pc:sldMkLst>
        <pc:spChg chg="mod">
          <ac:chgData name="Weifeng Xu" userId="e7aed605-a3dd-4d5a-a692-a87037af107b" providerId="ADAL" clId="{3EBE61F7-4CDD-4BA9-89C9-75D60D411D69}" dt="2023-10-12T19:41:04.682" v="8047"/>
          <ac:spMkLst>
            <pc:docMk/>
            <pc:sldMk cId="4058116366" sldId="456"/>
            <ac:spMk id="2" creationId="{8E77C646-A04B-7B6D-06D6-F6420EB49504}"/>
          </ac:spMkLst>
        </pc:spChg>
        <pc:spChg chg="mod">
          <ac:chgData name="Weifeng Xu" userId="e7aed605-a3dd-4d5a-a692-a87037af107b" providerId="ADAL" clId="{3EBE61F7-4CDD-4BA9-89C9-75D60D411D69}" dt="2023-10-12T20:14:56.209" v="8166" actId="27636"/>
          <ac:spMkLst>
            <pc:docMk/>
            <pc:sldMk cId="4058116366" sldId="456"/>
            <ac:spMk id="3" creationId="{08AC6F4C-A457-3875-EC79-70349B68B61A}"/>
          </ac:spMkLst>
        </pc:spChg>
        <pc:spChg chg="add mod">
          <ac:chgData name="Weifeng Xu" userId="e7aed605-a3dd-4d5a-a692-a87037af107b" providerId="ADAL" clId="{3EBE61F7-4CDD-4BA9-89C9-75D60D411D69}" dt="2023-10-12T20:15:01.318" v="8167" actId="1076"/>
          <ac:spMkLst>
            <pc:docMk/>
            <pc:sldMk cId="4058116366" sldId="456"/>
            <ac:spMk id="5" creationId="{13EAE19E-ED81-6833-B7A0-306C13754139}"/>
          </ac:spMkLst>
        </pc:spChg>
        <pc:spChg chg="add mod">
          <ac:chgData name="Weifeng Xu" userId="e7aed605-a3dd-4d5a-a692-a87037af107b" providerId="ADAL" clId="{3EBE61F7-4CDD-4BA9-89C9-75D60D411D69}" dt="2023-10-12T20:47:46.274" v="8346" actId="207"/>
          <ac:spMkLst>
            <pc:docMk/>
            <pc:sldMk cId="4058116366" sldId="456"/>
            <ac:spMk id="6" creationId="{EEFB51D6-18D4-7837-3916-33FB04E25906}"/>
          </ac:spMkLst>
        </pc:spChg>
        <pc:spChg chg="add mod">
          <ac:chgData name="Weifeng Xu" userId="e7aed605-a3dd-4d5a-a692-a87037af107b" providerId="ADAL" clId="{3EBE61F7-4CDD-4BA9-89C9-75D60D411D69}" dt="2023-10-12T20:15:01.318" v="8167" actId="1076"/>
          <ac:spMkLst>
            <pc:docMk/>
            <pc:sldMk cId="4058116366" sldId="456"/>
            <ac:spMk id="7" creationId="{B5E58F04-1846-8B43-0AE8-B9DB3D507461}"/>
          </ac:spMkLst>
        </pc:spChg>
        <pc:spChg chg="add mod">
          <ac:chgData name="Weifeng Xu" userId="e7aed605-a3dd-4d5a-a692-a87037af107b" providerId="ADAL" clId="{3EBE61F7-4CDD-4BA9-89C9-75D60D411D69}" dt="2023-10-12T20:15:01.318" v="8167" actId="1076"/>
          <ac:spMkLst>
            <pc:docMk/>
            <pc:sldMk cId="4058116366" sldId="456"/>
            <ac:spMk id="8" creationId="{0EABFA8F-5487-9AFA-C944-D0FD13638F88}"/>
          </ac:spMkLst>
        </pc:spChg>
        <pc:spChg chg="add mod">
          <ac:chgData name="Weifeng Xu" userId="e7aed605-a3dd-4d5a-a692-a87037af107b" providerId="ADAL" clId="{3EBE61F7-4CDD-4BA9-89C9-75D60D411D69}" dt="2023-10-12T20:15:01.318" v="8167" actId="1076"/>
          <ac:spMkLst>
            <pc:docMk/>
            <pc:sldMk cId="4058116366" sldId="456"/>
            <ac:spMk id="9" creationId="{0A70A903-B49F-4F76-8421-682624A90A18}"/>
          </ac:spMkLst>
        </pc:spChg>
        <pc:spChg chg="add mod">
          <ac:chgData name="Weifeng Xu" userId="e7aed605-a3dd-4d5a-a692-a87037af107b" providerId="ADAL" clId="{3EBE61F7-4CDD-4BA9-89C9-75D60D411D69}" dt="2023-10-12T20:16:46.370" v="8276" actId="108"/>
          <ac:spMkLst>
            <pc:docMk/>
            <pc:sldMk cId="4058116366" sldId="456"/>
            <ac:spMk id="12" creationId="{FFBD770B-F0DF-B4B6-0983-6E9987A86640}"/>
          </ac:spMkLst>
        </pc:spChg>
        <pc:graphicFrameChg chg="add mod">
          <ac:chgData name="Weifeng Xu" userId="e7aed605-a3dd-4d5a-a692-a87037af107b" providerId="ADAL" clId="{3EBE61F7-4CDD-4BA9-89C9-75D60D411D69}" dt="2023-10-12T20:15:01.318" v="8167" actId="1076"/>
          <ac:graphicFrameMkLst>
            <pc:docMk/>
            <pc:sldMk cId="4058116366" sldId="456"/>
            <ac:graphicFrameMk id="4" creationId="{B56EB3C3-9BD3-58CE-2B92-09F91FF7D447}"/>
          </ac:graphicFrameMkLst>
        </pc:graphicFrameChg>
        <pc:cxnChg chg="add mod">
          <ac:chgData name="Weifeng Xu" userId="e7aed605-a3dd-4d5a-a692-a87037af107b" providerId="ADAL" clId="{3EBE61F7-4CDD-4BA9-89C9-75D60D411D69}" dt="2023-10-12T20:15:01.318" v="8167" actId="1076"/>
          <ac:cxnSpMkLst>
            <pc:docMk/>
            <pc:sldMk cId="4058116366" sldId="456"/>
            <ac:cxnSpMk id="11" creationId="{E9381F21-A1F1-EF1C-B091-0C98629857E1}"/>
          </ac:cxnSpMkLst>
        </pc:cxnChg>
      </pc:sldChg>
      <pc:sldChg chg="addSp delSp modSp new mod ord">
        <pc:chgData name="Weifeng Xu" userId="e7aed605-a3dd-4d5a-a692-a87037af107b" providerId="ADAL" clId="{3EBE61F7-4CDD-4BA9-89C9-75D60D411D69}" dt="2023-10-12T19:22:46.014" v="7933" actId="20577"/>
        <pc:sldMkLst>
          <pc:docMk/>
          <pc:sldMk cId="3078263341" sldId="457"/>
        </pc:sldMkLst>
        <pc:spChg chg="mod">
          <ac:chgData name="Weifeng Xu" userId="e7aed605-a3dd-4d5a-a692-a87037af107b" providerId="ADAL" clId="{3EBE61F7-4CDD-4BA9-89C9-75D60D411D69}" dt="2023-10-12T16:54:05.011" v="7776" actId="20577"/>
          <ac:spMkLst>
            <pc:docMk/>
            <pc:sldMk cId="3078263341" sldId="457"/>
            <ac:spMk id="2" creationId="{0F56BBCE-6AF6-E14C-FA19-9B0C54A8748B}"/>
          </ac:spMkLst>
        </pc:spChg>
        <pc:spChg chg="mod">
          <ac:chgData name="Weifeng Xu" userId="e7aed605-a3dd-4d5a-a692-a87037af107b" providerId="ADAL" clId="{3EBE61F7-4CDD-4BA9-89C9-75D60D411D69}" dt="2023-10-12T19:22:46.014" v="7933" actId="20577"/>
          <ac:spMkLst>
            <pc:docMk/>
            <pc:sldMk cId="3078263341" sldId="457"/>
            <ac:spMk id="3" creationId="{CD2FBBE8-3CE9-9238-8F1A-B0ADAADCD6CB}"/>
          </ac:spMkLst>
        </pc:spChg>
        <pc:spChg chg="add mod">
          <ac:chgData name="Weifeng Xu" userId="e7aed605-a3dd-4d5a-a692-a87037af107b" providerId="ADAL" clId="{3EBE61F7-4CDD-4BA9-89C9-75D60D411D69}" dt="2023-10-12T16:22:51.174" v="7588" actId="1076"/>
          <ac:spMkLst>
            <pc:docMk/>
            <pc:sldMk cId="3078263341" sldId="457"/>
            <ac:spMk id="15" creationId="{F2E17432-DB39-EE61-04FD-2D6245CB534F}"/>
          </ac:spMkLst>
        </pc:spChg>
        <pc:spChg chg="add mod">
          <ac:chgData name="Weifeng Xu" userId="e7aed605-a3dd-4d5a-a692-a87037af107b" providerId="ADAL" clId="{3EBE61F7-4CDD-4BA9-89C9-75D60D411D69}" dt="2023-10-12T16:20:36.340" v="7558" actId="14100"/>
          <ac:spMkLst>
            <pc:docMk/>
            <pc:sldMk cId="3078263341" sldId="457"/>
            <ac:spMk id="16" creationId="{A7E98771-A34D-773F-E099-F8DA6B9BA8F0}"/>
          </ac:spMkLst>
        </pc:spChg>
        <pc:spChg chg="add mod">
          <ac:chgData name="Weifeng Xu" userId="e7aed605-a3dd-4d5a-a692-a87037af107b" providerId="ADAL" clId="{3EBE61F7-4CDD-4BA9-89C9-75D60D411D69}" dt="2023-10-12T16:42:10.479" v="7663" actId="1076"/>
          <ac:spMkLst>
            <pc:docMk/>
            <pc:sldMk cId="3078263341" sldId="457"/>
            <ac:spMk id="17" creationId="{3C897573-7612-C0C3-D04E-091A9C9605D7}"/>
          </ac:spMkLst>
        </pc:spChg>
        <pc:spChg chg="add mod">
          <ac:chgData name="Weifeng Xu" userId="e7aed605-a3dd-4d5a-a692-a87037af107b" providerId="ADAL" clId="{3EBE61F7-4CDD-4BA9-89C9-75D60D411D69}" dt="2023-10-12T16:42:00.008" v="7660" actId="1076"/>
          <ac:spMkLst>
            <pc:docMk/>
            <pc:sldMk cId="3078263341" sldId="457"/>
            <ac:spMk id="18" creationId="{2B5A8ACF-2B50-B31F-2244-A1263D22EA4B}"/>
          </ac:spMkLst>
        </pc:spChg>
        <pc:spChg chg="add mod">
          <ac:chgData name="Weifeng Xu" userId="e7aed605-a3dd-4d5a-a692-a87037af107b" providerId="ADAL" clId="{3EBE61F7-4CDD-4BA9-89C9-75D60D411D69}" dt="2023-10-12T19:21:15.375" v="7890" actId="20577"/>
          <ac:spMkLst>
            <pc:docMk/>
            <pc:sldMk cId="3078263341" sldId="457"/>
            <ac:spMk id="19" creationId="{8110CBCC-9ACF-01BF-AE53-7C49E02EA131}"/>
          </ac:spMkLst>
        </pc:spChg>
        <pc:spChg chg="add mod">
          <ac:chgData name="Weifeng Xu" userId="e7aed605-a3dd-4d5a-a692-a87037af107b" providerId="ADAL" clId="{3EBE61F7-4CDD-4BA9-89C9-75D60D411D69}" dt="2023-10-12T19:21:24.655" v="7907" actId="20577"/>
          <ac:spMkLst>
            <pc:docMk/>
            <pc:sldMk cId="3078263341" sldId="457"/>
            <ac:spMk id="20" creationId="{2F85CA6F-D301-4D7B-46B2-2A61A5D3651E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1" creationId="{7A19351E-55AA-4D47-7B35-31644AE51ABB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2" creationId="{5C29B08A-1DF8-38C8-3DEF-3984679548C0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3" creationId="{37410866-F795-088C-B046-F747E84ED60F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4" creationId="{79987CE8-CFF1-39DA-3D37-BCBA0A04A8BC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5" creationId="{DE4FCBE9-DBD6-76CC-D967-FE5E22A4EDE7}"/>
          </ac:spMkLst>
        </pc:spChg>
        <pc:spChg chg="add del mod">
          <ac:chgData name="Weifeng Xu" userId="e7aed605-a3dd-4d5a-a692-a87037af107b" providerId="ADAL" clId="{3EBE61F7-4CDD-4BA9-89C9-75D60D411D69}" dt="2023-10-12T16:38:36.618" v="7631"/>
          <ac:spMkLst>
            <pc:docMk/>
            <pc:sldMk cId="3078263341" sldId="457"/>
            <ac:spMk id="26" creationId="{6A1384C8-F94A-332E-8692-528A302A1B9A}"/>
          </ac:spMkLst>
        </pc:spChg>
        <pc:spChg chg="add mod">
          <ac:chgData name="Weifeng Xu" userId="e7aed605-a3dd-4d5a-a692-a87037af107b" providerId="ADAL" clId="{3EBE61F7-4CDD-4BA9-89C9-75D60D411D69}" dt="2023-10-12T19:21:49.639" v="7910" actId="20577"/>
          <ac:spMkLst>
            <pc:docMk/>
            <pc:sldMk cId="3078263341" sldId="457"/>
            <ac:spMk id="27" creationId="{4335D5DB-266B-2625-82BE-F090E7021E8E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28" creationId="{B5C18AE4-8B76-EF4F-BB96-EE666DC2DBED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29" creationId="{313C4F74-CB5D-73A8-3468-D51B25511EFB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30" creationId="{D4CAFADA-075E-3850-378C-6C90786B21FE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31" creationId="{7FB91072-6999-E278-D684-D14773BE14BF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32" creationId="{BA75223B-7263-2CC9-BEC2-76632436F25D}"/>
          </ac:spMkLst>
        </pc:spChg>
        <pc:spChg chg="add mod">
          <ac:chgData name="Weifeng Xu" userId="e7aed605-a3dd-4d5a-a692-a87037af107b" providerId="ADAL" clId="{3EBE61F7-4CDD-4BA9-89C9-75D60D411D69}" dt="2023-10-12T16:45:53.490" v="7684" actId="1076"/>
          <ac:spMkLst>
            <pc:docMk/>
            <pc:sldMk cId="3078263341" sldId="457"/>
            <ac:spMk id="33" creationId="{A5AA8BA7-147F-649B-07BC-DF899C7F07AF}"/>
          </ac:spMkLst>
        </pc:spChg>
        <pc:spChg chg="add mod">
          <ac:chgData name="Weifeng Xu" userId="e7aed605-a3dd-4d5a-a692-a87037af107b" providerId="ADAL" clId="{3EBE61F7-4CDD-4BA9-89C9-75D60D411D69}" dt="2023-10-12T16:52:58.349" v="7771" actId="207"/>
          <ac:spMkLst>
            <pc:docMk/>
            <pc:sldMk cId="3078263341" sldId="457"/>
            <ac:spMk id="39" creationId="{711D512F-FC5E-E87F-BB29-991B2FFC8991}"/>
          </ac:spMkLst>
        </pc:spChg>
        <pc:spChg chg="add mod">
          <ac:chgData name="Weifeng Xu" userId="e7aed605-a3dd-4d5a-a692-a87037af107b" providerId="ADAL" clId="{3EBE61F7-4CDD-4BA9-89C9-75D60D411D69}" dt="2023-10-12T16:50:46.993" v="7766" actId="20577"/>
          <ac:spMkLst>
            <pc:docMk/>
            <pc:sldMk cId="3078263341" sldId="457"/>
            <ac:spMk id="40" creationId="{AFFD8A0D-99C9-5DB8-863B-CDCB75E1A1A1}"/>
          </ac:spMkLst>
        </pc:spChg>
        <pc:graphicFrameChg chg="add mod modGraphic">
          <ac:chgData name="Weifeng Xu" userId="e7aed605-a3dd-4d5a-a692-a87037af107b" providerId="ADAL" clId="{3EBE61F7-4CDD-4BA9-89C9-75D60D411D69}" dt="2023-10-12T16:45:53.490" v="7684" actId="1076"/>
          <ac:graphicFrameMkLst>
            <pc:docMk/>
            <pc:sldMk cId="3078263341" sldId="457"/>
            <ac:graphicFrameMk id="4" creationId="{E9BE30FC-C921-05C2-6354-C7419E0072C9}"/>
          </ac:graphicFrameMkLst>
        </pc:graphicFrameChg>
        <pc:picChg chg="add mod">
          <ac:chgData name="Weifeng Xu" userId="e7aed605-a3dd-4d5a-a692-a87037af107b" providerId="ADAL" clId="{3EBE61F7-4CDD-4BA9-89C9-75D60D411D69}" dt="2023-10-12T16:42:10.479" v="7663" actId="1076"/>
          <ac:picMkLst>
            <pc:docMk/>
            <pc:sldMk cId="3078263341" sldId="457"/>
            <ac:picMk id="5" creationId="{2A7D9AA4-F946-F608-285D-4D91A37F5CF1}"/>
          </ac:picMkLst>
        </pc:picChg>
        <pc:picChg chg="add mod">
          <ac:chgData name="Weifeng Xu" userId="e7aed605-a3dd-4d5a-a692-a87037af107b" providerId="ADAL" clId="{3EBE61F7-4CDD-4BA9-89C9-75D60D411D69}" dt="2023-10-12T16:41:47.438" v="7657" actId="1076"/>
          <ac:picMkLst>
            <pc:docMk/>
            <pc:sldMk cId="3078263341" sldId="457"/>
            <ac:picMk id="6" creationId="{E6FD773D-5BF1-88BC-49ED-0353491538FC}"/>
          </ac:picMkLst>
        </pc:picChg>
        <pc:picChg chg="add del mod">
          <ac:chgData name="Weifeng Xu" userId="e7aed605-a3dd-4d5a-a692-a87037af107b" providerId="ADAL" clId="{3EBE61F7-4CDD-4BA9-89C9-75D60D411D69}" dt="2023-10-12T16:41:38.257" v="7656" actId="478"/>
          <ac:picMkLst>
            <pc:docMk/>
            <pc:sldMk cId="3078263341" sldId="457"/>
            <ac:picMk id="7" creationId="{75D4CC51-F4B6-7E66-EAA1-0671225AD7E2}"/>
          </ac:picMkLst>
        </pc:picChg>
        <pc:picChg chg="add del mod">
          <ac:chgData name="Weifeng Xu" userId="e7aed605-a3dd-4d5a-a692-a87037af107b" providerId="ADAL" clId="{3EBE61F7-4CDD-4BA9-89C9-75D60D411D69}" dt="2023-10-12T16:41:37.521" v="7655" actId="478"/>
          <ac:picMkLst>
            <pc:docMk/>
            <pc:sldMk cId="3078263341" sldId="457"/>
            <ac:picMk id="8" creationId="{48AB65C5-20AB-D96E-C30E-DBC06A17FC84}"/>
          </ac:picMkLst>
        </pc:picChg>
        <pc:picChg chg="add mod">
          <ac:chgData name="Weifeng Xu" userId="e7aed605-a3dd-4d5a-a692-a87037af107b" providerId="ADAL" clId="{3EBE61F7-4CDD-4BA9-89C9-75D60D411D69}" dt="2023-10-12T16:41:50.098" v="7658" actId="1076"/>
          <ac:picMkLst>
            <pc:docMk/>
            <pc:sldMk cId="3078263341" sldId="457"/>
            <ac:picMk id="9" creationId="{65E84EEE-5EB5-9B67-A766-2007EB293C88}"/>
          </ac:picMkLst>
        </pc:picChg>
        <pc:picChg chg="add del mod">
          <ac:chgData name="Weifeng Xu" userId="e7aed605-a3dd-4d5a-a692-a87037af107b" providerId="ADAL" clId="{3EBE61F7-4CDD-4BA9-89C9-75D60D411D69}" dt="2023-10-12T16:19:28.719" v="7546" actId="478"/>
          <ac:picMkLst>
            <pc:docMk/>
            <pc:sldMk cId="3078263341" sldId="457"/>
            <ac:picMk id="10" creationId="{DDD8F390-7246-6A94-66AB-5E0C5687752B}"/>
          </ac:picMkLst>
        </pc:picChg>
        <pc:picChg chg="add del mod">
          <ac:chgData name="Weifeng Xu" userId="e7aed605-a3dd-4d5a-a692-a87037af107b" providerId="ADAL" clId="{3EBE61F7-4CDD-4BA9-89C9-75D60D411D69}" dt="2023-10-12T16:41:51.687" v="7659" actId="478"/>
          <ac:picMkLst>
            <pc:docMk/>
            <pc:sldMk cId="3078263341" sldId="457"/>
            <ac:picMk id="11" creationId="{4F4DA151-4020-4674-BF27-08CE98196AF3}"/>
          </ac:picMkLst>
        </pc:picChg>
        <pc:picChg chg="add del mod">
          <ac:chgData name="Weifeng Xu" userId="e7aed605-a3dd-4d5a-a692-a87037af107b" providerId="ADAL" clId="{3EBE61F7-4CDD-4BA9-89C9-75D60D411D69}" dt="2023-10-12T16:19:34.464" v="7548" actId="478"/>
          <ac:picMkLst>
            <pc:docMk/>
            <pc:sldMk cId="3078263341" sldId="457"/>
            <ac:picMk id="12" creationId="{8FD4B038-4C7E-5A0D-B34A-DF8FC4ED5A61}"/>
          </ac:picMkLst>
        </pc:picChg>
        <pc:picChg chg="add del mod">
          <ac:chgData name="Weifeng Xu" userId="e7aed605-a3dd-4d5a-a692-a87037af107b" providerId="ADAL" clId="{3EBE61F7-4CDD-4BA9-89C9-75D60D411D69}" dt="2023-10-12T16:41:36.728" v="7654" actId="478"/>
          <ac:picMkLst>
            <pc:docMk/>
            <pc:sldMk cId="3078263341" sldId="457"/>
            <ac:picMk id="13" creationId="{C07E337C-C2A8-8BE4-CD82-48422A820FD0}"/>
          </ac:picMkLst>
        </pc:picChg>
        <pc:picChg chg="add mod">
          <ac:chgData name="Weifeng Xu" userId="e7aed605-a3dd-4d5a-a692-a87037af107b" providerId="ADAL" clId="{3EBE61F7-4CDD-4BA9-89C9-75D60D411D69}" dt="2023-10-12T16:42:53.066" v="7678" actId="1076"/>
          <ac:picMkLst>
            <pc:docMk/>
            <pc:sldMk cId="3078263341" sldId="457"/>
            <ac:picMk id="14" creationId="{240D4844-E434-BC60-7C0A-C4B65EC4CB83}"/>
          </ac:picMkLst>
        </pc:picChg>
        <pc:picChg chg="add mod">
          <ac:chgData name="Weifeng Xu" userId="e7aed605-a3dd-4d5a-a692-a87037af107b" providerId="ADAL" clId="{3EBE61F7-4CDD-4BA9-89C9-75D60D411D69}" dt="2023-10-12T16:42:49.697" v="7677" actId="1076"/>
          <ac:picMkLst>
            <pc:docMk/>
            <pc:sldMk cId="3078263341" sldId="457"/>
            <ac:picMk id="34" creationId="{E93750BF-0FEE-1A18-5D8B-E9AEEC041FB4}"/>
          </ac:picMkLst>
        </pc:picChg>
        <pc:picChg chg="add mod">
          <ac:chgData name="Weifeng Xu" userId="e7aed605-a3dd-4d5a-a692-a87037af107b" providerId="ADAL" clId="{3EBE61F7-4CDD-4BA9-89C9-75D60D411D69}" dt="2023-10-12T16:42:37.430" v="7673" actId="1076"/>
          <ac:picMkLst>
            <pc:docMk/>
            <pc:sldMk cId="3078263341" sldId="457"/>
            <ac:picMk id="35" creationId="{1093FFC2-C70D-9F37-6EEE-2548F2F81C81}"/>
          </ac:picMkLst>
        </pc:picChg>
        <pc:picChg chg="add mod">
          <ac:chgData name="Weifeng Xu" userId="e7aed605-a3dd-4d5a-a692-a87037af107b" providerId="ADAL" clId="{3EBE61F7-4CDD-4BA9-89C9-75D60D411D69}" dt="2023-10-12T16:42:35.822" v="7672" actId="1076"/>
          <ac:picMkLst>
            <pc:docMk/>
            <pc:sldMk cId="3078263341" sldId="457"/>
            <ac:picMk id="36" creationId="{E9BBDBDB-1067-D36B-8BEE-C9BCDB9FDD91}"/>
          </ac:picMkLst>
        </pc:picChg>
        <pc:picChg chg="add mod">
          <ac:chgData name="Weifeng Xu" userId="e7aed605-a3dd-4d5a-a692-a87037af107b" providerId="ADAL" clId="{3EBE61F7-4CDD-4BA9-89C9-75D60D411D69}" dt="2023-10-12T16:42:39.348" v="7674" actId="1076"/>
          <ac:picMkLst>
            <pc:docMk/>
            <pc:sldMk cId="3078263341" sldId="457"/>
            <ac:picMk id="37" creationId="{A6FA237E-B82A-7E9E-6D2D-A5B5954C8489}"/>
          </ac:picMkLst>
        </pc:picChg>
      </pc:sldChg>
      <pc:sldChg chg="addSp delSp modSp new mod">
        <pc:chgData name="Weifeng Xu" userId="e7aed605-a3dd-4d5a-a692-a87037af107b" providerId="ADAL" clId="{3EBE61F7-4CDD-4BA9-89C9-75D60D411D69}" dt="2023-10-12T20:47:30.300" v="8345" actId="207"/>
        <pc:sldMkLst>
          <pc:docMk/>
          <pc:sldMk cId="52546299" sldId="458"/>
        </pc:sldMkLst>
        <pc:spChg chg="mod">
          <ac:chgData name="Weifeng Xu" userId="e7aed605-a3dd-4d5a-a692-a87037af107b" providerId="ADAL" clId="{3EBE61F7-4CDD-4BA9-89C9-75D60D411D69}" dt="2023-10-12T17:01:05.731" v="7785"/>
          <ac:spMkLst>
            <pc:docMk/>
            <pc:sldMk cId="52546299" sldId="458"/>
            <ac:spMk id="2" creationId="{A96B407A-9291-299F-8E22-D07DC0220FA4}"/>
          </ac:spMkLst>
        </pc:spChg>
        <pc:spChg chg="mod">
          <ac:chgData name="Weifeng Xu" userId="e7aed605-a3dd-4d5a-a692-a87037af107b" providerId="ADAL" clId="{3EBE61F7-4CDD-4BA9-89C9-75D60D411D69}" dt="2023-10-12T20:14:05.396" v="8152" actId="27636"/>
          <ac:spMkLst>
            <pc:docMk/>
            <pc:sldMk cId="52546299" sldId="458"/>
            <ac:spMk id="3" creationId="{DE342CEC-D5F0-C909-8FF2-771734AF726A}"/>
          </ac:spMkLst>
        </pc:spChg>
        <pc:spChg chg="add mod">
          <ac:chgData name="Weifeng Xu" userId="e7aed605-a3dd-4d5a-a692-a87037af107b" providerId="ADAL" clId="{3EBE61F7-4CDD-4BA9-89C9-75D60D411D69}" dt="2023-10-12T20:47:20.211" v="8344" actId="208"/>
          <ac:spMkLst>
            <pc:docMk/>
            <pc:sldMk cId="52546299" sldId="458"/>
            <ac:spMk id="5" creationId="{F797EA57-BFD9-5B67-879E-B313EFD0B5E3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6" creationId="{F3B4067A-C139-E1F0-29C5-BAB5E227A527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7" creationId="{3F51FD05-FC3D-8961-89D8-58D071B3AD15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8" creationId="{AA86BDE7-6279-1561-5E1C-6A362D3C6A2B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9" creationId="{69B76501-5CA5-82A8-9F13-712ECB38DC16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10" creationId="{8E490B8E-B8C7-64CC-9A0A-3B6EA1CBEEFB}"/>
          </ac:spMkLst>
        </pc:spChg>
        <pc:spChg chg="add del mod">
          <ac:chgData name="Weifeng Xu" userId="e7aed605-a3dd-4d5a-a692-a87037af107b" providerId="ADAL" clId="{3EBE61F7-4CDD-4BA9-89C9-75D60D411D69}" dt="2023-10-12T19:29:10.028" v="7950"/>
          <ac:spMkLst>
            <pc:docMk/>
            <pc:sldMk cId="52546299" sldId="458"/>
            <ac:spMk id="11" creationId="{788D715A-855A-1FD5-B339-458667FBC2EA}"/>
          </ac:spMkLst>
        </pc:spChg>
        <pc:spChg chg="add mod">
          <ac:chgData name="Weifeng Xu" userId="e7aed605-a3dd-4d5a-a692-a87037af107b" providerId="ADAL" clId="{3EBE61F7-4CDD-4BA9-89C9-75D60D411D69}" dt="2023-10-12T20:47:30.300" v="8345" actId="207"/>
          <ac:spMkLst>
            <pc:docMk/>
            <pc:sldMk cId="52546299" sldId="458"/>
            <ac:spMk id="12" creationId="{5736DAE7-D5AC-6D9A-8F07-D415184F87CD}"/>
          </ac:spMkLst>
        </pc:spChg>
        <pc:spChg chg="add mod">
          <ac:chgData name="Weifeng Xu" userId="e7aed605-a3dd-4d5a-a692-a87037af107b" providerId="ADAL" clId="{3EBE61F7-4CDD-4BA9-89C9-75D60D411D69}" dt="2023-10-12T20:14:11.790" v="8153" actId="1076"/>
          <ac:spMkLst>
            <pc:docMk/>
            <pc:sldMk cId="52546299" sldId="458"/>
            <ac:spMk id="13" creationId="{AA6EA59C-14CE-05B1-A3DA-B060F89C1D60}"/>
          </ac:spMkLst>
        </pc:spChg>
        <pc:spChg chg="add del mod">
          <ac:chgData name="Weifeng Xu" userId="e7aed605-a3dd-4d5a-a692-a87037af107b" providerId="ADAL" clId="{3EBE61F7-4CDD-4BA9-89C9-75D60D411D69}" dt="2023-10-12T19:32:15.708" v="7975" actId="478"/>
          <ac:spMkLst>
            <pc:docMk/>
            <pc:sldMk cId="52546299" sldId="458"/>
            <ac:spMk id="14" creationId="{2CA95537-3625-09EC-62AB-B960AB94D5D1}"/>
          </ac:spMkLst>
        </pc:spChg>
        <pc:spChg chg="add mod">
          <ac:chgData name="Weifeng Xu" userId="e7aed605-a3dd-4d5a-a692-a87037af107b" providerId="ADAL" clId="{3EBE61F7-4CDD-4BA9-89C9-75D60D411D69}" dt="2023-10-12T20:14:11.790" v="8153" actId="1076"/>
          <ac:spMkLst>
            <pc:docMk/>
            <pc:sldMk cId="52546299" sldId="458"/>
            <ac:spMk id="15" creationId="{B54BA776-142A-9233-3EA6-B1C72540F0D8}"/>
          </ac:spMkLst>
        </pc:spChg>
        <pc:spChg chg="add del mod">
          <ac:chgData name="Weifeng Xu" userId="e7aed605-a3dd-4d5a-a692-a87037af107b" providerId="ADAL" clId="{3EBE61F7-4CDD-4BA9-89C9-75D60D411D69}" dt="2023-10-12T19:32:28.220" v="7976" actId="478"/>
          <ac:spMkLst>
            <pc:docMk/>
            <pc:sldMk cId="52546299" sldId="458"/>
            <ac:spMk id="16" creationId="{CA26415E-DB12-1D7D-7704-B238DB196781}"/>
          </ac:spMkLst>
        </pc:spChg>
        <pc:spChg chg="add del mod">
          <ac:chgData name="Weifeng Xu" userId="e7aed605-a3dd-4d5a-a692-a87037af107b" providerId="ADAL" clId="{3EBE61F7-4CDD-4BA9-89C9-75D60D411D69}" dt="2023-10-12T19:32:31.886" v="7977" actId="478"/>
          <ac:spMkLst>
            <pc:docMk/>
            <pc:sldMk cId="52546299" sldId="458"/>
            <ac:spMk id="17" creationId="{61A58CF4-A596-E437-2FD6-CD9E926A3274}"/>
          </ac:spMkLst>
        </pc:spChg>
        <pc:spChg chg="add mod">
          <ac:chgData name="Weifeng Xu" userId="e7aed605-a3dd-4d5a-a692-a87037af107b" providerId="ADAL" clId="{3EBE61F7-4CDD-4BA9-89C9-75D60D411D69}" dt="2023-10-12T20:14:11.790" v="8153" actId="1076"/>
          <ac:spMkLst>
            <pc:docMk/>
            <pc:sldMk cId="52546299" sldId="458"/>
            <ac:spMk id="18" creationId="{556D2136-D517-2F07-5D0C-7EFC0DD61AC6}"/>
          </ac:spMkLst>
        </pc:spChg>
        <pc:spChg chg="add mod">
          <ac:chgData name="Weifeng Xu" userId="e7aed605-a3dd-4d5a-a692-a87037af107b" providerId="ADAL" clId="{3EBE61F7-4CDD-4BA9-89C9-75D60D411D69}" dt="2023-10-12T20:14:15.914" v="8154" actId="1076"/>
          <ac:spMkLst>
            <pc:docMk/>
            <pc:sldMk cId="52546299" sldId="458"/>
            <ac:spMk id="20" creationId="{C7136899-4345-F67E-2785-6DD2BE6EA336}"/>
          </ac:spMkLst>
        </pc:spChg>
        <pc:graphicFrameChg chg="add mod modGraphic">
          <ac:chgData name="Weifeng Xu" userId="e7aed605-a3dd-4d5a-a692-a87037af107b" providerId="ADAL" clId="{3EBE61F7-4CDD-4BA9-89C9-75D60D411D69}" dt="2023-10-12T20:14:11.790" v="8153" actId="1076"/>
          <ac:graphicFrameMkLst>
            <pc:docMk/>
            <pc:sldMk cId="52546299" sldId="458"/>
            <ac:graphicFrameMk id="4" creationId="{54DCB962-55C8-57B4-8CE5-5F92C14F5575}"/>
          </ac:graphicFrameMkLst>
        </pc:graphicFrameChg>
        <pc:cxnChg chg="add mod">
          <ac:chgData name="Weifeng Xu" userId="e7aed605-a3dd-4d5a-a692-a87037af107b" providerId="ADAL" clId="{3EBE61F7-4CDD-4BA9-89C9-75D60D411D69}" dt="2023-10-12T20:14:11.790" v="8153" actId="1076"/>
          <ac:cxnSpMkLst>
            <pc:docMk/>
            <pc:sldMk cId="52546299" sldId="458"/>
            <ac:cxnSpMk id="19" creationId="{2C04FFE1-B967-76C8-CD7A-32780838ED31}"/>
          </ac:cxnSpMkLst>
        </pc:cxnChg>
      </pc:sldChg>
      <pc:sldChg chg="addSp delSp modSp new mod modClrScheme chgLayout">
        <pc:chgData name="Weifeng Xu" userId="e7aed605-a3dd-4d5a-a692-a87037af107b" providerId="ADAL" clId="{3EBE61F7-4CDD-4BA9-89C9-75D60D411D69}" dt="2023-10-13T02:20:19.802" v="10078" actId="20577"/>
        <pc:sldMkLst>
          <pc:docMk/>
          <pc:sldMk cId="3263307982" sldId="459"/>
        </pc:sldMkLst>
        <pc:spChg chg="del">
          <ac:chgData name="Weifeng Xu" userId="e7aed605-a3dd-4d5a-a692-a87037af107b" providerId="ADAL" clId="{3EBE61F7-4CDD-4BA9-89C9-75D60D411D69}" dt="2023-10-12T23:44:24.640" v="8639" actId="700"/>
          <ac:spMkLst>
            <pc:docMk/>
            <pc:sldMk cId="3263307982" sldId="459"/>
            <ac:spMk id="2" creationId="{2FDE298E-BAC5-E41F-16FD-EC4E06DCBFE4}"/>
          </ac:spMkLst>
        </pc:spChg>
        <pc:spChg chg="add mod">
          <ac:chgData name="Weifeng Xu" userId="e7aed605-a3dd-4d5a-a692-a87037af107b" providerId="ADAL" clId="{3EBE61F7-4CDD-4BA9-89C9-75D60D411D69}" dt="2023-10-13T02:17:33.355" v="10058" actId="1076"/>
          <ac:spMkLst>
            <pc:docMk/>
            <pc:sldMk cId="3263307982" sldId="459"/>
            <ac:spMk id="5" creationId="{D4ADC273-CE85-A939-91AA-99C16E516C54}"/>
          </ac:spMkLst>
        </pc:spChg>
        <pc:spChg chg="add mod">
          <ac:chgData name="Weifeng Xu" userId="e7aed605-a3dd-4d5a-a692-a87037af107b" providerId="ADAL" clId="{3EBE61F7-4CDD-4BA9-89C9-75D60D411D69}" dt="2023-10-13T02:17:29.631" v="10057" actId="1076"/>
          <ac:spMkLst>
            <pc:docMk/>
            <pc:sldMk cId="3263307982" sldId="459"/>
            <ac:spMk id="6" creationId="{DC0C71AB-5C1A-0F5E-1A7F-56C7E372F68B}"/>
          </ac:spMkLst>
        </pc:spChg>
        <pc:graphicFrameChg chg="add mod">
          <ac:chgData name="Weifeng Xu" userId="e7aed605-a3dd-4d5a-a692-a87037af107b" providerId="ADAL" clId="{3EBE61F7-4CDD-4BA9-89C9-75D60D411D69}" dt="2023-10-13T02:17:33.355" v="10058" actId="1076"/>
          <ac:graphicFrameMkLst>
            <pc:docMk/>
            <pc:sldMk cId="3263307982" sldId="459"/>
            <ac:graphicFrameMk id="2" creationId="{313CBF50-425A-D882-643C-8CCFFB4C8BD6}"/>
          </ac:graphicFrameMkLst>
        </pc:graphicFrameChg>
        <pc:graphicFrameChg chg="add del mod">
          <ac:chgData name="Weifeng Xu" userId="e7aed605-a3dd-4d5a-a692-a87037af107b" providerId="ADAL" clId="{3EBE61F7-4CDD-4BA9-89C9-75D60D411D69}" dt="2023-10-13T02:16:54.255" v="10052" actId="478"/>
          <ac:graphicFrameMkLst>
            <pc:docMk/>
            <pc:sldMk cId="3263307982" sldId="459"/>
            <ac:graphicFrameMk id="3" creationId="{717E32B0-2BAE-69B8-D7EB-414D9CFDA300}"/>
          </ac:graphicFrameMkLst>
        </pc:graphicFrameChg>
        <pc:graphicFrameChg chg="add mod modGraphic">
          <ac:chgData name="Weifeng Xu" userId="e7aed605-a3dd-4d5a-a692-a87037af107b" providerId="ADAL" clId="{3EBE61F7-4CDD-4BA9-89C9-75D60D411D69}" dt="2023-10-13T02:20:19.802" v="10078" actId="20577"/>
          <ac:graphicFrameMkLst>
            <pc:docMk/>
            <pc:sldMk cId="3263307982" sldId="459"/>
            <ac:graphicFrameMk id="4" creationId="{7A21946D-4B6C-981C-A018-2519EDF6E62E}"/>
          </ac:graphicFrameMkLst>
        </pc:graphicFrameChg>
      </pc:sldChg>
      <pc:sldChg chg="addSp delSp modSp new mod modClrScheme chgLayout">
        <pc:chgData name="Weifeng Xu" userId="e7aed605-a3dd-4d5a-a692-a87037af107b" providerId="ADAL" clId="{3EBE61F7-4CDD-4BA9-89C9-75D60D411D69}" dt="2023-10-13T00:29:11.482" v="8941" actId="14100"/>
        <pc:sldMkLst>
          <pc:docMk/>
          <pc:sldMk cId="591619734" sldId="460"/>
        </pc:sldMkLst>
        <pc:spChg chg="add mod">
          <ac:chgData name="Weifeng Xu" userId="e7aed605-a3dd-4d5a-a692-a87037af107b" providerId="ADAL" clId="{3EBE61F7-4CDD-4BA9-89C9-75D60D411D69}" dt="2023-10-13T00:07:18.675" v="8898" actId="20577"/>
          <ac:spMkLst>
            <pc:docMk/>
            <pc:sldMk cId="591619734" sldId="460"/>
            <ac:spMk id="2" creationId="{65454ABC-EC2C-6169-E937-BF5209616D8B}"/>
          </ac:spMkLst>
        </pc:spChg>
        <pc:spChg chg="add mod">
          <ac:chgData name="Weifeng Xu" userId="e7aed605-a3dd-4d5a-a692-a87037af107b" providerId="ADAL" clId="{3EBE61F7-4CDD-4BA9-89C9-75D60D411D69}" dt="2023-10-13T00:27:17.296" v="8928" actId="14100"/>
          <ac:spMkLst>
            <pc:docMk/>
            <pc:sldMk cId="591619734" sldId="460"/>
            <ac:spMk id="31" creationId="{BAE22039-ACA0-CAE5-D62C-D9ED05ED3046}"/>
          </ac:spMkLst>
        </pc:spChg>
        <pc:spChg chg="add mod">
          <ac:chgData name="Weifeng Xu" userId="e7aed605-a3dd-4d5a-a692-a87037af107b" providerId="ADAL" clId="{3EBE61F7-4CDD-4BA9-89C9-75D60D411D69}" dt="2023-10-13T00:29:11.482" v="8941" actId="14100"/>
          <ac:spMkLst>
            <pc:docMk/>
            <pc:sldMk cId="591619734" sldId="460"/>
            <ac:spMk id="36" creationId="{16DBE050-2E44-BBD3-D348-8997624544E0}"/>
          </ac:spMkLst>
        </pc:spChg>
        <pc:grpChg chg="mod">
          <ac:chgData name="Weifeng Xu" userId="e7aed605-a3dd-4d5a-a692-a87037af107b" providerId="ADAL" clId="{3EBE61F7-4CDD-4BA9-89C9-75D60D411D69}" dt="2023-10-13T00:28:37.785" v="8933"/>
          <ac:grpSpMkLst>
            <pc:docMk/>
            <pc:sldMk cId="591619734" sldId="460"/>
            <ac:grpSpMk id="35" creationId="{F42D52C8-2EE3-6EAC-AF61-1870D3DB0A7D}"/>
          </ac:grpSpMkLst>
        </pc:grpChg>
        <pc:graphicFrameChg chg="add del mod">
          <ac:chgData name="Weifeng Xu" userId="e7aed605-a3dd-4d5a-a692-a87037af107b" providerId="ADAL" clId="{3EBE61F7-4CDD-4BA9-89C9-75D60D411D69}" dt="2023-10-13T00:07:45.508" v="8899" actId="478"/>
          <ac:graphicFrameMkLst>
            <pc:docMk/>
            <pc:sldMk cId="591619734" sldId="460"/>
            <ac:graphicFrameMk id="3" creationId="{B842080B-81A3-1F0E-40A7-F28A92A51FF2}"/>
          </ac:graphicFrameMkLst>
        </pc:graphicFrameChg>
        <pc:graphicFrameChg chg="add del mod">
          <ac:chgData name="Weifeng Xu" userId="e7aed605-a3dd-4d5a-a692-a87037af107b" providerId="ADAL" clId="{3EBE61F7-4CDD-4BA9-89C9-75D60D411D69}" dt="2023-10-13T00:21:42.627" v="8913" actId="478"/>
          <ac:graphicFrameMkLst>
            <pc:docMk/>
            <pc:sldMk cId="591619734" sldId="460"/>
            <ac:graphicFrameMk id="4" creationId="{C5FD9B99-17CA-5E71-8C75-D15CFF10C588}"/>
          </ac:graphicFrameMkLst>
        </pc:graphicFrame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5" creationId="{9EF741AF-1384-B9CC-D643-788E16EF2250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6" creationId="{4DE933F5-FDB1-740E-DAD9-4C12F3B5D576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7" creationId="{71ED40B0-2F25-8B2E-7E24-CAD79BF36CFC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8" creationId="{3C16EFEB-8334-0A62-99B7-99B4D64DE02E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9" creationId="{CCAD7981-181F-5C30-F7D4-F6040B8CDC9A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0" creationId="{F4B020E7-7433-93C4-9B02-621BA8539074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1" creationId="{B75F2868-FC7B-B829-F814-6960B5778AE2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2" creationId="{0878677A-57C0-D485-CBAC-EDF454117B43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3" creationId="{1849AE4F-A6E7-4034-FFC2-606A4C2CF7D1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4" creationId="{53DB66A2-C914-4460-B354-70BC842936D3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5" creationId="{DFBE5267-7A94-AC07-1DD7-9871A3EF1F10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6" creationId="{74A48505-A1D4-825D-8015-CB65357C35E7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7" creationId="{6BEFD3FD-3D2B-9B42-046F-E2E990161BB5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8" creationId="{5A4F04FB-C8AB-300E-764C-C53386CAF161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19" creationId="{29C83E08-91DA-3E97-5D5C-599A9EBD3FEF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20" creationId="{C45ADD92-4E73-FCDE-8668-258508859CDD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21" creationId="{CE6CF559-2A39-3176-938B-BC4C08397170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22" creationId="{1CE6CC7C-D707-B4AA-C754-2100FE4EB9AD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23" creationId="{D40D13D8-DEF4-EAFD-165D-AE282DFA6A51}"/>
          </ac:picMkLst>
        </pc:picChg>
        <pc:picChg chg="add del mod">
          <ac:chgData name="Weifeng Xu" userId="e7aed605-a3dd-4d5a-a692-a87037af107b" providerId="ADAL" clId="{3EBE61F7-4CDD-4BA9-89C9-75D60D411D69}" dt="2023-10-13T00:21:42.627" v="8913" actId="478"/>
          <ac:picMkLst>
            <pc:docMk/>
            <pc:sldMk cId="591619734" sldId="460"/>
            <ac:picMk id="24" creationId="{0B391AD6-9922-EF81-1CCD-90CC29D68BDC}"/>
          </ac:picMkLst>
        </pc:picChg>
        <pc:picChg chg="add mod">
          <ac:chgData name="Weifeng Xu" userId="e7aed605-a3dd-4d5a-a692-a87037af107b" providerId="ADAL" clId="{3EBE61F7-4CDD-4BA9-89C9-75D60D411D69}" dt="2023-10-13T00:22:11.178" v="8915" actId="1076"/>
          <ac:picMkLst>
            <pc:docMk/>
            <pc:sldMk cId="591619734" sldId="460"/>
            <ac:picMk id="26" creationId="{A0EAA4AD-B0BD-326D-2BC5-E0207D0702AB}"/>
          </ac:picMkLst>
        </pc:picChg>
        <pc:picChg chg="add del">
          <ac:chgData name="Weifeng Xu" userId="e7aed605-a3dd-4d5a-a692-a87037af107b" providerId="ADAL" clId="{3EBE61F7-4CDD-4BA9-89C9-75D60D411D69}" dt="2023-10-13T00:25:33.853" v="8917" actId="22"/>
          <ac:picMkLst>
            <pc:docMk/>
            <pc:sldMk cId="591619734" sldId="460"/>
            <ac:picMk id="28" creationId="{E2C7915B-6789-F619-9EE1-49679B635CAD}"/>
          </ac:picMkLst>
        </pc:picChg>
        <pc:picChg chg="add mod">
          <ac:chgData name="Weifeng Xu" userId="e7aed605-a3dd-4d5a-a692-a87037af107b" providerId="ADAL" clId="{3EBE61F7-4CDD-4BA9-89C9-75D60D411D69}" dt="2023-10-13T00:26:19.197" v="8923" actId="1076"/>
          <ac:picMkLst>
            <pc:docMk/>
            <pc:sldMk cId="591619734" sldId="460"/>
            <ac:picMk id="30" creationId="{26270566-F039-3A29-E267-586D96E83ADC}"/>
          </ac:picMkLst>
        </pc:picChg>
        <pc:inkChg chg="add del">
          <ac:chgData name="Weifeng Xu" userId="e7aed605-a3dd-4d5a-a692-a87037af107b" providerId="ADAL" clId="{3EBE61F7-4CDD-4BA9-89C9-75D60D411D69}" dt="2023-10-13T00:27:59.644" v="8930" actId="9405"/>
          <ac:inkMkLst>
            <pc:docMk/>
            <pc:sldMk cId="591619734" sldId="460"/>
            <ac:inkMk id="32" creationId="{30BBC7C0-EABD-A59F-67E0-CE2A73CCE2A7}"/>
          </ac:inkMkLst>
        </pc:inkChg>
        <pc:inkChg chg="add mod">
          <ac:chgData name="Weifeng Xu" userId="e7aed605-a3dd-4d5a-a692-a87037af107b" providerId="ADAL" clId="{3EBE61F7-4CDD-4BA9-89C9-75D60D411D69}" dt="2023-10-13T00:28:37.785" v="8933"/>
          <ac:inkMkLst>
            <pc:docMk/>
            <pc:sldMk cId="591619734" sldId="460"/>
            <ac:inkMk id="33" creationId="{B9782A50-0A9D-CCE1-8633-CEB2BCE3A65C}"/>
          </ac:inkMkLst>
        </pc:inkChg>
        <pc:inkChg chg="add mod">
          <ac:chgData name="Weifeng Xu" userId="e7aed605-a3dd-4d5a-a692-a87037af107b" providerId="ADAL" clId="{3EBE61F7-4CDD-4BA9-89C9-75D60D411D69}" dt="2023-10-13T00:28:37.785" v="8933"/>
          <ac:inkMkLst>
            <pc:docMk/>
            <pc:sldMk cId="591619734" sldId="460"/>
            <ac:inkMk id="34" creationId="{EB219358-1F5D-656C-4F03-C15DA738F482}"/>
          </ac:inkMkLst>
        </pc:inkChg>
      </pc:sldChg>
      <pc:sldChg chg="addSp delSp modSp new mod modClrScheme chgLayout modNotesTx">
        <pc:chgData name="Weifeng Xu" userId="e7aed605-a3dd-4d5a-a692-a87037af107b" providerId="ADAL" clId="{3EBE61F7-4CDD-4BA9-89C9-75D60D411D69}" dt="2023-10-13T00:42:07.290" v="9053" actId="14100"/>
        <pc:sldMkLst>
          <pc:docMk/>
          <pc:sldMk cId="23767843" sldId="461"/>
        </pc:sldMkLst>
        <pc:spChg chg="del">
          <ac:chgData name="Weifeng Xu" userId="e7aed605-a3dd-4d5a-a692-a87037af107b" providerId="ADAL" clId="{3EBE61F7-4CDD-4BA9-89C9-75D60D411D69}" dt="2023-10-13T00:25:45.663" v="8919" actId="700"/>
          <ac:spMkLst>
            <pc:docMk/>
            <pc:sldMk cId="23767843" sldId="461"/>
            <ac:spMk id="2" creationId="{59F210FB-118B-8EA7-CB83-1DAFF35FA512}"/>
          </ac:spMkLst>
        </pc:spChg>
        <pc:spChg chg="add del mod">
          <ac:chgData name="Weifeng Xu" userId="e7aed605-a3dd-4d5a-a692-a87037af107b" providerId="ADAL" clId="{3EBE61F7-4CDD-4BA9-89C9-75D60D411D69}" dt="2023-10-13T00:29:21.450" v="8943"/>
          <ac:spMkLst>
            <pc:docMk/>
            <pc:sldMk cId="23767843" sldId="461"/>
            <ac:spMk id="5" creationId="{B1360166-070B-D536-2DDA-44571FC5FBD9}"/>
          </ac:spMkLst>
        </pc:spChg>
        <pc:spChg chg="add mod">
          <ac:chgData name="Weifeng Xu" userId="e7aed605-a3dd-4d5a-a692-a87037af107b" providerId="ADAL" clId="{3EBE61F7-4CDD-4BA9-89C9-75D60D411D69}" dt="2023-10-13T00:36:23.258" v="8970" actId="1076"/>
          <ac:spMkLst>
            <pc:docMk/>
            <pc:sldMk cId="23767843" sldId="461"/>
            <ac:spMk id="6" creationId="{20439622-E00D-6DAF-6675-EF38AD065642}"/>
          </ac:spMkLst>
        </pc:spChg>
        <pc:spChg chg="add mod">
          <ac:chgData name="Weifeng Xu" userId="e7aed605-a3dd-4d5a-a692-a87037af107b" providerId="ADAL" clId="{3EBE61F7-4CDD-4BA9-89C9-75D60D411D69}" dt="2023-10-13T00:35:09.028" v="8969" actId="20577"/>
          <ac:spMkLst>
            <pc:docMk/>
            <pc:sldMk cId="23767843" sldId="461"/>
            <ac:spMk id="8" creationId="{50B3E2D9-7534-1E10-1886-2CD06AA51D70}"/>
          </ac:spMkLst>
        </pc:spChg>
        <pc:spChg chg="add mod">
          <ac:chgData name="Weifeng Xu" userId="e7aed605-a3dd-4d5a-a692-a87037af107b" providerId="ADAL" clId="{3EBE61F7-4CDD-4BA9-89C9-75D60D411D69}" dt="2023-10-13T00:42:07.290" v="9053" actId="14100"/>
          <ac:spMkLst>
            <pc:docMk/>
            <pc:sldMk cId="23767843" sldId="461"/>
            <ac:spMk id="9" creationId="{988CB46B-086E-6CB6-2569-E193B2E8AF31}"/>
          </ac:spMkLst>
        </pc:spChg>
        <pc:picChg chg="add mod">
          <ac:chgData name="Weifeng Xu" userId="e7aed605-a3dd-4d5a-a692-a87037af107b" providerId="ADAL" clId="{3EBE61F7-4CDD-4BA9-89C9-75D60D411D69}" dt="2023-10-13T00:36:23.258" v="8970" actId="1076"/>
          <ac:picMkLst>
            <pc:docMk/>
            <pc:sldMk cId="23767843" sldId="461"/>
            <ac:picMk id="4" creationId="{9ECC3F81-95C1-51A8-CB87-2147D8A4B723}"/>
          </ac:picMkLst>
        </pc:picChg>
        <pc:picChg chg="add mod">
          <ac:chgData name="Weifeng Xu" userId="e7aed605-a3dd-4d5a-a692-a87037af107b" providerId="ADAL" clId="{3EBE61F7-4CDD-4BA9-89C9-75D60D411D69}" dt="2023-10-13T00:31:07.662" v="8950"/>
          <ac:picMkLst>
            <pc:docMk/>
            <pc:sldMk cId="23767843" sldId="461"/>
            <ac:picMk id="7" creationId="{C4AC769F-3929-A373-D461-4DF7B3F06042}"/>
          </ac:picMkLst>
        </pc:picChg>
      </pc:sldChg>
      <pc:sldChg chg="addSp delSp modSp new mod modClrScheme chgLayout">
        <pc:chgData name="Weifeng Xu" userId="e7aed605-a3dd-4d5a-a692-a87037af107b" providerId="ADAL" clId="{3EBE61F7-4CDD-4BA9-89C9-75D60D411D69}" dt="2023-10-13T00:53:12.592" v="9108" actId="700"/>
        <pc:sldMkLst>
          <pc:docMk/>
          <pc:sldMk cId="1052226383" sldId="462"/>
        </pc:sldMkLst>
        <pc:spChg chg="del">
          <ac:chgData name="Weifeng Xu" userId="e7aed605-a3dd-4d5a-a692-a87037af107b" providerId="ADAL" clId="{3EBE61F7-4CDD-4BA9-89C9-75D60D411D69}" dt="2023-10-13T00:52:01.513" v="9055" actId="700"/>
          <ac:spMkLst>
            <pc:docMk/>
            <pc:sldMk cId="1052226383" sldId="462"/>
            <ac:spMk id="2" creationId="{13FF6A31-A651-0E29-E8A1-00F70EA4E058}"/>
          </ac:spMkLst>
        </pc:spChg>
        <pc:spChg chg="del">
          <ac:chgData name="Weifeng Xu" userId="e7aed605-a3dd-4d5a-a692-a87037af107b" providerId="ADAL" clId="{3EBE61F7-4CDD-4BA9-89C9-75D60D411D69}" dt="2023-10-13T00:52:01.513" v="9055" actId="700"/>
          <ac:spMkLst>
            <pc:docMk/>
            <pc:sldMk cId="1052226383" sldId="462"/>
            <ac:spMk id="3" creationId="{BF719054-304E-F7EE-BA59-CAD5F8CB7F45}"/>
          </ac:spMkLst>
        </pc:spChg>
        <pc:spChg chg="add del mod ord">
          <ac:chgData name="Weifeng Xu" userId="e7aed605-a3dd-4d5a-a692-a87037af107b" providerId="ADAL" clId="{3EBE61F7-4CDD-4BA9-89C9-75D60D411D69}" dt="2023-10-13T00:52:06.736" v="9056" actId="700"/>
          <ac:spMkLst>
            <pc:docMk/>
            <pc:sldMk cId="1052226383" sldId="462"/>
            <ac:spMk id="4" creationId="{008EE693-DC83-906E-D08D-DC3769D035F6}"/>
          </ac:spMkLst>
        </pc:spChg>
        <pc:spChg chg="add del mod ord">
          <ac:chgData name="Weifeng Xu" userId="e7aed605-a3dd-4d5a-a692-a87037af107b" providerId="ADAL" clId="{3EBE61F7-4CDD-4BA9-89C9-75D60D411D69}" dt="2023-10-13T00:52:06.736" v="9056" actId="700"/>
          <ac:spMkLst>
            <pc:docMk/>
            <pc:sldMk cId="1052226383" sldId="462"/>
            <ac:spMk id="5" creationId="{26278CAE-B37D-DA0F-4652-DC746C88E158}"/>
          </ac:spMkLst>
        </pc:spChg>
        <pc:spChg chg="add mod ord">
          <ac:chgData name="Weifeng Xu" userId="e7aed605-a3dd-4d5a-a692-a87037af107b" providerId="ADAL" clId="{3EBE61F7-4CDD-4BA9-89C9-75D60D411D69}" dt="2023-10-13T00:53:12.592" v="9108" actId="700"/>
          <ac:spMkLst>
            <pc:docMk/>
            <pc:sldMk cId="1052226383" sldId="462"/>
            <ac:spMk id="6" creationId="{C47FD551-109F-0B8A-4576-D1C4F9366424}"/>
          </ac:spMkLst>
        </pc:spChg>
        <pc:spChg chg="add del mod ord">
          <ac:chgData name="Weifeng Xu" userId="e7aed605-a3dd-4d5a-a692-a87037af107b" providerId="ADAL" clId="{3EBE61F7-4CDD-4BA9-89C9-75D60D411D69}" dt="2023-10-13T00:53:12.592" v="9108" actId="700"/>
          <ac:spMkLst>
            <pc:docMk/>
            <pc:sldMk cId="1052226383" sldId="462"/>
            <ac:spMk id="7" creationId="{0D04245D-2810-384D-A073-5F80EEDB0FF6}"/>
          </ac:spMkLst>
        </pc:spChg>
        <pc:spChg chg="add del mod ord">
          <ac:chgData name="Weifeng Xu" userId="e7aed605-a3dd-4d5a-a692-a87037af107b" providerId="ADAL" clId="{3EBE61F7-4CDD-4BA9-89C9-75D60D411D69}" dt="2023-10-13T00:53:12.592" v="9108" actId="700"/>
          <ac:spMkLst>
            <pc:docMk/>
            <pc:sldMk cId="1052226383" sldId="462"/>
            <ac:spMk id="8" creationId="{7ADA80F3-DB78-7899-9533-E36BADB0C721}"/>
          </ac:spMkLst>
        </pc:spChg>
      </pc:sldChg>
      <pc:sldChg chg="addSp delSp modSp new mod modClrScheme chgLayout">
        <pc:chgData name="Weifeng Xu" userId="e7aed605-a3dd-4d5a-a692-a87037af107b" providerId="ADAL" clId="{3EBE61F7-4CDD-4BA9-89C9-75D60D411D69}" dt="2023-10-13T01:14:19.450" v="9504" actId="20577"/>
        <pc:sldMkLst>
          <pc:docMk/>
          <pc:sldMk cId="1356671794" sldId="463"/>
        </pc:sldMkLst>
        <pc:spChg chg="del mod ord">
          <ac:chgData name="Weifeng Xu" userId="e7aed605-a3dd-4d5a-a692-a87037af107b" providerId="ADAL" clId="{3EBE61F7-4CDD-4BA9-89C9-75D60D411D69}" dt="2023-10-13T00:53:29.791" v="9110" actId="700"/>
          <ac:spMkLst>
            <pc:docMk/>
            <pc:sldMk cId="1356671794" sldId="463"/>
            <ac:spMk id="2" creationId="{BB44049D-39A3-FB44-A00C-E354C9A7D75C}"/>
          </ac:spMkLst>
        </pc:spChg>
        <pc:spChg chg="del mod ord">
          <ac:chgData name="Weifeng Xu" userId="e7aed605-a3dd-4d5a-a692-a87037af107b" providerId="ADAL" clId="{3EBE61F7-4CDD-4BA9-89C9-75D60D411D69}" dt="2023-10-13T00:53:29.791" v="9110" actId="700"/>
          <ac:spMkLst>
            <pc:docMk/>
            <pc:sldMk cId="1356671794" sldId="463"/>
            <ac:spMk id="3" creationId="{B4203FB1-2D9D-43FE-9559-47CFE79D2481}"/>
          </ac:spMkLst>
        </pc:spChg>
        <pc:spChg chg="add mod ord">
          <ac:chgData name="Weifeng Xu" userId="e7aed605-a3dd-4d5a-a692-a87037af107b" providerId="ADAL" clId="{3EBE61F7-4CDD-4BA9-89C9-75D60D411D69}" dt="2023-10-13T00:53:37.863" v="9114" actId="20577"/>
          <ac:spMkLst>
            <pc:docMk/>
            <pc:sldMk cId="1356671794" sldId="463"/>
            <ac:spMk id="4" creationId="{C2C05193-E9E4-7D4D-6646-5FACC06B0C28}"/>
          </ac:spMkLst>
        </pc:spChg>
        <pc:spChg chg="add mod ord">
          <ac:chgData name="Weifeng Xu" userId="e7aed605-a3dd-4d5a-a692-a87037af107b" providerId="ADAL" clId="{3EBE61F7-4CDD-4BA9-89C9-75D60D411D69}" dt="2023-10-13T01:14:19.450" v="9504" actId="20577"/>
          <ac:spMkLst>
            <pc:docMk/>
            <pc:sldMk cId="1356671794" sldId="463"/>
            <ac:spMk id="5" creationId="{17408D54-3773-78B4-07AE-CEB3A36EF1C8}"/>
          </ac:spMkLst>
        </pc:spChg>
        <pc:spChg chg="add mod">
          <ac:chgData name="Weifeng Xu" userId="e7aed605-a3dd-4d5a-a692-a87037af107b" providerId="ADAL" clId="{3EBE61F7-4CDD-4BA9-89C9-75D60D411D69}" dt="2023-10-13T00:59:11.282" v="9388" actId="1076"/>
          <ac:spMkLst>
            <pc:docMk/>
            <pc:sldMk cId="1356671794" sldId="463"/>
            <ac:spMk id="6" creationId="{8F79C85A-189B-5295-77B1-4C4FBC8B1201}"/>
          </ac:spMkLst>
        </pc:spChg>
      </pc:sldChg>
      <pc:sldChg chg="addSp delSp modSp new mod modClrScheme chgLayout">
        <pc:chgData name="Weifeng Xu" userId="e7aed605-a3dd-4d5a-a692-a87037af107b" providerId="ADAL" clId="{3EBE61F7-4CDD-4BA9-89C9-75D60D411D69}" dt="2023-10-13T01:54:14.930" v="9942" actId="1076"/>
        <pc:sldMkLst>
          <pc:docMk/>
          <pc:sldMk cId="2485650624" sldId="464"/>
        </pc:sldMkLst>
        <pc:spChg chg="mod ord">
          <ac:chgData name="Weifeng Xu" userId="e7aed605-a3dd-4d5a-a692-a87037af107b" providerId="ADAL" clId="{3EBE61F7-4CDD-4BA9-89C9-75D60D411D69}" dt="2023-10-13T01:29:51.646" v="9686" actId="700"/>
          <ac:spMkLst>
            <pc:docMk/>
            <pc:sldMk cId="2485650624" sldId="464"/>
            <ac:spMk id="2" creationId="{F0A80568-E2F4-FFF7-6CBD-1A61841077FE}"/>
          </ac:spMkLst>
        </pc:spChg>
        <pc:spChg chg="del">
          <ac:chgData name="Weifeng Xu" userId="e7aed605-a3dd-4d5a-a692-a87037af107b" providerId="ADAL" clId="{3EBE61F7-4CDD-4BA9-89C9-75D60D411D69}" dt="2023-10-13T01:29:51.646" v="9686" actId="700"/>
          <ac:spMkLst>
            <pc:docMk/>
            <pc:sldMk cId="2485650624" sldId="464"/>
            <ac:spMk id="3" creationId="{E1755B1C-4A11-860A-5270-F8E4417906BD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4" creationId="{183C21FC-6960-9D84-A517-B596CF9FDA25}"/>
          </ac:spMkLst>
        </pc:spChg>
        <pc:spChg chg="add del mod">
          <ac:chgData name="Weifeng Xu" userId="e7aed605-a3dd-4d5a-a692-a87037af107b" providerId="ADAL" clId="{3EBE61F7-4CDD-4BA9-89C9-75D60D411D69}" dt="2023-10-13T01:30:53.592" v="9691" actId="478"/>
          <ac:spMkLst>
            <pc:docMk/>
            <pc:sldMk cId="2485650624" sldId="464"/>
            <ac:spMk id="5" creationId="{209B3717-BEA5-757F-067A-F6BAA79D4247}"/>
          </ac:spMkLst>
        </pc:spChg>
        <pc:spChg chg="add mod">
          <ac:chgData name="Weifeng Xu" userId="e7aed605-a3dd-4d5a-a692-a87037af107b" providerId="ADAL" clId="{3EBE61F7-4CDD-4BA9-89C9-75D60D411D69}" dt="2023-10-13T01:53:52.303" v="9938" actId="1076"/>
          <ac:spMkLst>
            <pc:docMk/>
            <pc:sldMk cId="2485650624" sldId="464"/>
            <ac:spMk id="7" creationId="{57BAC328-4E32-7603-64E2-6AD09A449A02}"/>
          </ac:spMkLst>
        </pc:spChg>
        <pc:spChg chg="add del mod">
          <ac:chgData name="Weifeng Xu" userId="e7aed605-a3dd-4d5a-a692-a87037af107b" providerId="ADAL" clId="{3EBE61F7-4CDD-4BA9-89C9-75D60D411D69}" dt="2023-10-13T01:30:39.656" v="9688" actId="478"/>
          <ac:spMkLst>
            <pc:docMk/>
            <pc:sldMk cId="2485650624" sldId="464"/>
            <ac:spMk id="8" creationId="{D30A728A-9709-A48E-76A4-F03ECD0D396A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10" creationId="{0AE5D6A8-A37E-14EB-9DFB-51D3B953341F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12" creationId="{06684751-1CA7-F7E9-8032-6E374AD79B0B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14" creationId="{019EF229-31AB-AA14-35F8-7CDD7D433823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15" creationId="{132FC6FC-03B5-B7D9-59BC-C1C6FBEC1153}"/>
          </ac:spMkLst>
        </pc:spChg>
        <pc:spChg chg="add mod">
          <ac:chgData name="Weifeng Xu" userId="e7aed605-a3dd-4d5a-a692-a87037af107b" providerId="ADAL" clId="{3EBE61F7-4CDD-4BA9-89C9-75D60D411D69}" dt="2023-10-13T01:53:55.594" v="9939" actId="1076"/>
          <ac:spMkLst>
            <pc:docMk/>
            <pc:sldMk cId="2485650624" sldId="464"/>
            <ac:spMk id="22" creationId="{BFF7D205-8B81-43CA-F4CB-8434E1ABC3A3}"/>
          </ac:spMkLst>
        </pc:spChg>
        <pc:spChg chg="add mod">
          <ac:chgData name="Weifeng Xu" userId="e7aed605-a3dd-4d5a-a692-a87037af107b" providerId="ADAL" clId="{3EBE61F7-4CDD-4BA9-89C9-75D60D411D69}" dt="2023-10-13T01:54:14.930" v="9942" actId="1076"/>
          <ac:spMkLst>
            <pc:docMk/>
            <pc:sldMk cId="2485650624" sldId="464"/>
            <ac:spMk id="23" creationId="{9648E1C8-773B-6BE4-026D-05B29EC2AC33}"/>
          </ac:spMkLst>
        </pc:spChg>
        <pc:spChg chg="add mod">
          <ac:chgData name="Weifeng Xu" userId="e7aed605-a3dd-4d5a-a692-a87037af107b" providerId="ADAL" clId="{3EBE61F7-4CDD-4BA9-89C9-75D60D411D69}" dt="2023-10-13T01:53:49.633" v="9937" actId="1076"/>
          <ac:spMkLst>
            <pc:docMk/>
            <pc:sldMk cId="2485650624" sldId="464"/>
            <ac:spMk id="24" creationId="{BE1DAEB9-E48E-AFAE-E0C5-75D9FC0AE9F8}"/>
          </ac:spMkLst>
        </pc:spChg>
        <pc:graphicFrameChg chg="add mod modGraphic">
          <ac:chgData name="Weifeng Xu" userId="e7aed605-a3dd-4d5a-a692-a87037af107b" providerId="ADAL" clId="{3EBE61F7-4CDD-4BA9-89C9-75D60D411D69}" dt="2023-10-13T01:54:10.920" v="9941" actId="20577"/>
          <ac:graphicFrameMkLst>
            <pc:docMk/>
            <pc:sldMk cId="2485650624" sldId="464"/>
            <ac:graphicFrameMk id="6" creationId="{D9D23AC6-F8A7-8895-6807-B03CE119BDFE}"/>
          </ac:graphicFrameMkLst>
        </pc:graphicFrameChg>
        <pc:picChg chg="add mod">
          <ac:chgData name="Weifeng Xu" userId="e7aed605-a3dd-4d5a-a692-a87037af107b" providerId="ADAL" clId="{3EBE61F7-4CDD-4BA9-89C9-75D60D411D69}" dt="2023-10-13T01:53:49.633" v="9937" actId="1076"/>
          <ac:picMkLst>
            <pc:docMk/>
            <pc:sldMk cId="2485650624" sldId="464"/>
            <ac:picMk id="21" creationId="{43B1E02C-F9CF-BBF1-E3B3-96E0BC5666A6}"/>
          </ac:picMkLst>
        </pc:pic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9" creationId="{EF5D77BB-D280-355E-E1EE-C9365C25F705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1" creationId="{68AFFFAB-FCC7-05C3-0532-92F0DF86A12E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3" creationId="{4BCF787D-2E7B-007E-2006-BEDF51DF3A00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6" creationId="{1319B1FF-7132-2E69-0A69-FE11E9D39395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7" creationId="{3A37F991-E882-EC41-0AE2-9A9F03F726A7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8" creationId="{AE2DF79E-E9B7-2DDB-4D7C-4514BF2171CF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19" creationId="{800F6792-D1E5-9250-C5A6-4C61A5BDD573}"/>
          </ac:cxnSpMkLst>
        </pc:cxnChg>
        <pc:cxnChg chg="add mod">
          <ac:chgData name="Weifeng Xu" userId="e7aed605-a3dd-4d5a-a692-a87037af107b" providerId="ADAL" clId="{3EBE61F7-4CDD-4BA9-89C9-75D60D411D69}" dt="2023-10-13T01:53:49.633" v="9937" actId="1076"/>
          <ac:cxnSpMkLst>
            <pc:docMk/>
            <pc:sldMk cId="2485650624" sldId="464"/>
            <ac:cxnSpMk id="20" creationId="{49835A92-69A5-2BF6-DC57-E8DB91BFD7BA}"/>
          </ac:cxnSpMkLst>
        </pc:cxnChg>
      </pc:sldChg>
      <pc:sldChg chg="new del">
        <pc:chgData name="Weifeng Xu" userId="e7aed605-a3dd-4d5a-a692-a87037af107b" providerId="ADAL" clId="{3EBE61F7-4CDD-4BA9-89C9-75D60D411D69}" dt="2023-10-13T01:45:32.946" v="9735" actId="47"/>
        <pc:sldMkLst>
          <pc:docMk/>
          <pc:sldMk cId="2736901518" sldId="465"/>
        </pc:sldMkLst>
      </pc:sldChg>
      <pc:sldChg chg="addSp delSp modSp add mod">
        <pc:chgData name="Weifeng Xu" userId="e7aed605-a3dd-4d5a-a692-a87037af107b" providerId="ADAL" clId="{3EBE61F7-4CDD-4BA9-89C9-75D60D411D69}" dt="2023-10-13T01:16:08.534" v="9549" actId="20577"/>
        <pc:sldMkLst>
          <pc:docMk/>
          <pc:sldMk cId="3209882217" sldId="466"/>
        </pc:sldMkLst>
        <pc:spChg chg="mod">
          <ac:chgData name="Weifeng Xu" userId="e7aed605-a3dd-4d5a-a692-a87037af107b" providerId="ADAL" clId="{3EBE61F7-4CDD-4BA9-89C9-75D60D411D69}" dt="2023-10-13T01:14:37.033" v="9525" actId="20577"/>
          <ac:spMkLst>
            <pc:docMk/>
            <pc:sldMk cId="3209882217" sldId="466"/>
            <ac:spMk id="2" creationId="{9D621312-3D14-BB4B-5234-8F9413F83B70}"/>
          </ac:spMkLst>
        </pc:spChg>
        <pc:spChg chg="add del mod">
          <ac:chgData name="Weifeng Xu" userId="e7aed605-a3dd-4d5a-a692-a87037af107b" providerId="ADAL" clId="{3EBE61F7-4CDD-4BA9-89C9-75D60D411D69}" dt="2023-10-13T01:10:21.494" v="9451" actId="478"/>
          <ac:spMkLst>
            <pc:docMk/>
            <pc:sldMk cId="3209882217" sldId="466"/>
            <ac:spMk id="4" creationId="{02BB65CF-CCA3-934D-825B-DF9BE34AC8C1}"/>
          </ac:spMkLst>
        </pc:spChg>
        <pc:spChg chg="add del mod">
          <ac:chgData name="Weifeng Xu" userId="e7aed605-a3dd-4d5a-a692-a87037af107b" providerId="ADAL" clId="{3EBE61F7-4CDD-4BA9-89C9-75D60D411D69}" dt="2023-10-13T01:12:37.619" v="9475" actId="478"/>
          <ac:spMkLst>
            <pc:docMk/>
            <pc:sldMk cId="3209882217" sldId="466"/>
            <ac:spMk id="6" creationId="{A2F75E48-D3F5-6213-9EF0-904491A6A2B7}"/>
          </ac:spMkLst>
        </pc:spChg>
        <pc:spChg chg="mod">
          <ac:chgData name="Weifeng Xu" userId="e7aed605-a3dd-4d5a-a692-a87037af107b" providerId="ADAL" clId="{3EBE61F7-4CDD-4BA9-89C9-75D60D411D69}" dt="2023-10-13T01:13:32.601" v="9491" actId="20577"/>
          <ac:spMkLst>
            <pc:docMk/>
            <pc:sldMk cId="3209882217" sldId="466"/>
            <ac:spMk id="34" creationId="{BA0E492A-84E5-6F89-FAE2-13C7E5C0F5A4}"/>
          </ac:spMkLst>
        </pc:spChg>
        <pc:spChg chg="mod">
          <ac:chgData name="Weifeng Xu" userId="e7aed605-a3dd-4d5a-a692-a87037af107b" providerId="ADAL" clId="{3EBE61F7-4CDD-4BA9-89C9-75D60D411D69}" dt="2023-10-13T01:09:34.734" v="9426" actId="403"/>
          <ac:spMkLst>
            <pc:docMk/>
            <pc:sldMk cId="3209882217" sldId="466"/>
            <ac:spMk id="65" creationId="{94487711-4A8E-5B3B-C721-E6625062BA17}"/>
          </ac:spMkLst>
        </pc:spChg>
        <pc:spChg chg="mod">
          <ac:chgData name="Weifeng Xu" userId="e7aed605-a3dd-4d5a-a692-a87037af107b" providerId="ADAL" clId="{3EBE61F7-4CDD-4BA9-89C9-75D60D411D69}" dt="2023-10-13T01:12:28.573" v="9474" actId="6549"/>
          <ac:spMkLst>
            <pc:docMk/>
            <pc:sldMk cId="3209882217" sldId="466"/>
            <ac:spMk id="72" creationId="{3217A14B-3906-7A8E-A50B-5C040631FBF2}"/>
          </ac:spMkLst>
        </pc:spChg>
        <pc:spChg chg="mod">
          <ac:chgData name="Weifeng Xu" userId="e7aed605-a3dd-4d5a-a692-a87037af107b" providerId="ADAL" clId="{3EBE61F7-4CDD-4BA9-89C9-75D60D411D69}" dt="2023-10-13T01:16:08.534" v="9549" actId="20577"/>
          <ac:spMkLst>
            <pc:docMk/>
            <pc:sldMk cId="3209882217" sldId="466"/>
            <ac:spMk id="77" creationId="{801ABE4C-7EDE-209E-8D89-D2793B2C0B5A}"/>
          </ac:spMkLst>
        </pc:spChg>
        <pc:picChg chg="add del mod">
          <ac:chgData name="Weifeng Xu" userId="e7aed605-a3dd-4d5a-a692-a87037af107b" providerId="ADAL" clId="{3EBE61F7-4CDD-4BA9-89C9-75D60D411D69}" dt="2023-10-13T01:10:18.774" v="9450" actId="478"/>
          <ac:picMkLst>
            <pc:docMk/>
            <pc:sldMk cId="3209882217" sldId="466"/>
            <ac:picMk id="3" creationId="{E52AABFD-765E-4C80-A5C2-888039E4FA34}"/>
          </ac:picMkLst>
        </pc:picChg>
      </pc:sldChg>
      <pc:sldChg chg="delSp modSp add mod">
        <pc:chgData name="Weifeng Xu" userId="e7aed605-a3dd-4d5a-a692-a87037af107b" providerId="ADAL" clId="{3EBE61F7-4CDD-4BA9-89C9-75D60D411D69}" dt="2023-10-13T01:24:43.454" v="9655" actId="478"/>
        <pc:sldMkLst>
          <pc:docMk/>
          <pc:sldMk cId="3718521532" sldId="467"/>
        </pc:sldMkLst>
        <pc:spChg chg="mod">
          <ac:chgData name="Weifeng Xu" userId="e7aed605-a3dd-4d5a-a692-a87037af107b" providerId="ADAL" clId="{3EBE61F7-4CDD-4BA9-89C9-75D60D411D69}" dt="2023-10-13T01:16:30.488" v="9560" actId="20577"/>
          <ac:spMkLst>
            <pc:docMk/>
            <pc:sldMk cId="3718521532" sldId="467"/>
            <ac:spMk id="2" creationId="{9D621312-3D14-BB4B-5234-8F9413F83B70}"/>
          </ac:spMkLst>
        </pc:spChg>
        <pc:spChg chg="mod">
          <ac:chgData name="Weifeng Xu" userId="e7aed605-a3dd-4d5a-a692-a87037af107b" providerId="ADAL" clId="{3EBE61F7-4CDD-4BA9-89C9-75D60D411D69}" dt="2023-10-13T01:24:23.204" v="9654" actId="403"/>
          <ac:spMkLst>
            <pc:docMk/>
            <pc:sldMk cId="3718521532" sldId="467"/>
            <ac:spMk id="4" creationId="{FD14A20E-1E92-7CE9-BF30-969B7EC5280F}"/>
          </ac:spMkLst>
        </pc:spChg>
        <pc:spChg chg="mod">
          <ac:chgData name="Weifeng Xu" userId="e7aed605-a3dd-4d5a-a692-a87037af107b" providerId="ADAL" clId="{3EBE61F7-4CDD-4BA9-89C9-75D60D411D69}" dt="2023-10-13T01:17:38.930" v="9604" actId="6549"/>
          <ac:spMkLst>
            <pc:docMk/>
            <pc:sldMk cId="3718521532" sldId="467"/>
            <ac:spMk id="5" creationId="{30C32093-6C75-0979-69F2-9F67FAB0889F}"/>
          </ac:spMkLst>
        </pc:spChg>
        <pc:spChg chg="del">
          <ac:chgData name="Weifeng Xu" userId="e7aed605-a3dd-4d5a-a692-a87037af107b" providerId="ADAL" clId="{3EBE61F7-4CDD-4BA9-89C9-75D60D411D69}" dt="2023-10-13T01:24:43.454" v="9655" actId="478"/>
          <ac:spMkLst>
            <pc:docMk/>
            <pc:sldMk cId="3718521532" sldId="467"/>
            <ac:spMk id="6" creationId="{6064EA48-F9CB-1D7C-8FF3-CE9D13B9F1C9}"/>
          </ac:spMkLst>
        </pc:spChg>
        <pc:spChg chg="mod">
          <ac:chgData name="Weifeng Xu" userId="e7aed605-a3dd-4d5a-a692-a87037af107b" providerId="ADAL" clId="{3EBE61F7-4CDD-4BA9-89C9-75D60D411D69}" dt="2023-10-13T01:22:53.360" v="9642" actId="20577"/>
          <ac:spMkLst>
            <pc:docMk/>
            <pc:sldMk cId="3718521532" sldId="467"/>
            <ac:spMk id="34" creationId="{BA0E492A-84E5-6F89-FAE2-13C7E5C0F5A4}"/>
          </ac:spMkLst>
        </pc:spChg>
        <pc:spChg chg="mod">
          <ac:chgData name="Weifeng Xu" userId="e7aed605-a3dd-4d5a-a692-a87037af107b" providerId="ADAL" clId="{3EBE61F7-4CDD-4BA9-89C9-75D60D411D69}" dt="2023-10-13T01:17:51.227" v="9609" actId="403"/>
          <ac:spMkLst>
            <pc:docMk/>
            <pc:sldMk cId="3718521532" sldId="467"/>
            <ac:spMk id="65" creationId="{94487711-4A8E-5B3B-C721-E6625062BA17}"/>
          </ac:spMkLst>
        </pc:spChg>
        <pc:spChg chg="mod">
          <ac:chgData name="Weifeng Xu" userId="e7aed605-a3dd-4d5a-a692-a87037af107b" providerId="ADAL" clId="{3EBE61F7-4CDD-4BA9-89C9-75D60D411D69}" dt="2023-10-13T01:15:29.185" v="9542" actId="20577"/>
          <ac:spMkLst>
            <pc:docMk/>
            <pc:sldMk cId="3718521532" sldId="467"/>
            <ac:spMk id="72" creationId="{3217A14B-3906-7A8E-A50B-5C040631FBF2}"/>
          </ac:spMkLst>
        </pc:spChg>
      </pc:sldChg>
      <pc:sldChg chg="addSp delSp modSp new mod modClrScheme chgLayout">
        <pc:chgData name="Weifeng Xu" userId="e7aed605-a3dd-4d5a-a692-a87037af107b" providerId="ADAL" clId="{3EBE61F7-4CDD-4BA9-89C9-75D60D411D69}" dt="2023-10-13T01:55:57.120" v="10017" actId="12"/>
        <pc:sldMkLst>
          <pc:docMk/>
          <pc:sldMk cId="3038589722" sldId="468"/>
        </pc:sldMkLst>
        <pc:spChg chg="del mod ord">
          <ac:chgData name="Weifeng Xu" userId="e7aed605-a3dd-4d5a-a692-a87037af107b" providerId="ADAL" clId="{3EBE61F7-4CDD-4BA9-89C9-75D60D411D69}" dt="2023-10-13T01:46:24.785" v="9737" actId="700"/>
          <ac:spMkLst>
            <pc:docMk/>
            <pc:sldMk cId="3038589722" sldId="468"/>
            <ac:spMk id="2" creationId="{277C2CFE-C94A-E081-9C78-222F68BB9C99}"/>
          </ac:spMkLst>
        </pc:spChg>
        <pc:spChg chg="add mod ord">
          <ac:chgData name="Weifeng Xu" userId="e7aed605-a3dd-4d5a-a692-a87037af107b" providerId="ADAL" clId="{3EBE61F7-4CDD-4BA9-89C9-75D60D411D69}" dt="2023-10-13T01:48:55.331" v="9785" actId="20577"/>
          <ac:spMkLst>
            <pc:docMk/>
            <pc:sldMk cId="3038589722" sldId="468"/>
            <ac:spMk id="3" creationId="{54A035B3-0DE3-26DA-AC81-A10686A368AF}"/>
          </ac:spMkLst>
        </pc:spChg>
        <pc:spChg chg="add mod ord">
          <ac:chgData name="Weifeng Xu" userId="e7aed605-a3dd-4d5a-a692-a87037af107b" providerId="ADAL" clId="{3EBE61F7-4CDD-4BA9-89C9-75D60D411D69}" dt="2023-10-13T01:55:57.120" v="10017" actId="12"/>
          <ac:spMkLst>
            <pc:docMk/>
            <pc:sldMk cId="3038589722" sldId="468"/>
            <ac:spMk id="4" creationId="{FB5CA2BB-0AF5-250C-6249-49DA93026AA8}"/>
          </ac:spMkLst>
        </pc:spChg>
      </pc:sldChg>
      <pc:sldChg chg="addSp delSp modSp new mod">
        <pc:chgData name="Weifeng Xu" userId="e7aed605-a3dd-4d5a-a692-a87037af107b" providerId="ADAL" clId="{3EBE61F7-4CDD-4BA9-89C9-75D60D411D69}" dt="2023-10-13T02:21:54.044" v="10132" actId="1076"/>
        <pc:sldMkLst>
          <pc:docMk/>
          <pc:sldMk cId="424359" sldId="469"/>
        </pc:sldMkLst>
        <pc:spChg chg="add mod">
          <ac:chgData name="Weifeng Xu" userId="e7aed605-a3dd-4d5a-a692-a87037af107b" providerId="ADAL" clId="{3EBE61F7-4CDD-4BA9-89C9-75D60D411D69}" dt="2023-10-13T02:21:54.044" v="10132" actId="1076"/>
          <ac:spMkLst>
            <pc:docMk/>
            <pc:sldMk cId="424359" sldId="469"/>
            <ac:spMk id="6" creationId="{FAE22E29-644C-94AB-03FE-1A191B4E4D02}"/>
          </ac:spMkLst>
        </pc:spChg>
        <pc:picChg chg="add del mod">
          <ac:chgData name="Weifeng Xu" userId="e7aed605-a3dd-4d5a-a692-a87037af107b" providerId="ADAL" clId="{3EBE61F7-4CDD-4BA9-89C9-75D60D411D69}" dt="2023-10-13T02:20:29.628" v="10079" actId="478"/>
          <ac:picMkLst>
            <pc:docMk/>
            <pc:sldMk cId="424359" sldId="469"/>
            <ac:picMk id="3" creationId="{10A4442B-3AD3-55DA-BAA3-9DB4EF3B3FFF}"/>
          </ac:picMkLst>
        </pc:picChg>
        <pc:picChg chg="add">
          <ac:chgData name="Weifeng Xu" userId="e7aed605-a3dd-4d5a-a692-a87037af107b" providerId="ADAL" clId="{3EBE61F7-4CDD-4BA9-89C9-75D60D411D69}" dt="2023-10-13T02:20:55.985" v="10080" actId="22"/>
          <ac:picMkLst>
            <pc:docMk/>
            <pc:sldMk cId="424359" sldId="469"/>
            <ac:picMk id="5" creationId="{C1A28830-40EF-5B69-316E-4844EB446AC5}"/>
          </ac:picMkLst>
        </pc:picChg>
      </pc:sldChg>
    </pc:docChg>
  </pc:docChgLst>
  <pc:docChgLst>
    <pc:chgData name="Weifeng Xu" userId="e7aed605-a3dd-4d5a-a692-a87037af107b" providerId="ADAL" clId="{658C8C5A-3DB8-48E5-B983-D1EE30FE18F8}"/>
    <pc:docChg chg="undo custSel addSld delSld modSld sldOrd">
      <pc:chgData name="Weifeng Xu" userId="e7aed605-a3dd-4d5a-a692-a87037af107b" providerId="ADAL" clId="{658C8C5A-3DB8-48E5-B983-D1EE30FE18F8}" dt="2023-08-13T21:32:42.375" v="5056" actId="1076"/>
      <pc:docMkLst>
        <pc:docMk/>
      </pc:docMkLst>
      <pc:sldChg chg="modSp mod">
        <pc:chgData name="Weifeng Xu" userId="e7aed605-a3dd-4d5a-a692-a87037af107b" providerId="ADAL" clId="{658C8C5A-3DB8-48E5-B983-D1EE30FE18F8}" dt="2023-08-11T10:42:35.714" v="40" actId="20577"/>
        <pc:sldMkLst>
          <pc:docMk/>
          <pc:sldMk cId="162022530" sldId="256"/>
        </pc:sldMkLst>
        <pc:spChg chg="mod">
          <ac:chgData name="Weifeng Xu" userId="e7aed605-a3dd-4d5a-a692-a87037af107b" providerId="ADAL" clId="{658C8C5A-3DB8-48E5-B983-D1EE30FE18F8}" dt="2023-08-11T10:42:35.714" v="4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658C8C5A-3DB8-48E5-B983-D1EE30FE18F8}" dt="2023-08-11T10:41:35.264" v="2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NotesTx">
        <pc:chgData name="Weifeng Xu" userId="e7aed605-a3dd-4d5a-a692-a87037af107b" providerId="ADAL" clId="{658C8C5A-3DB8-48E5-B983-D1EE30FE18F8}" dt="2023-08-11T11:23:30.815" v="722" actId="13822"/>
        <pc:sldMkLst>
          <pc:docMk/>
          <pc:sldMk cId="992618489" sldId="381"/>
        </pc:sldMkLst>
        <pc:spChg chg="mod">
          <ac:chgData name="Weifeng Xu" userId="e7aed605-a3dd-4d5a-a692-a87037af107b" providerId="ADAL" clId="{658C8C5A-3DB8-48E5-B983-D1EE30FE18F8}" dt="2023-08-11T11:18:31.675" v="614" actId="20577"/>
          <ac:spMkLst>
            <pc:docMk/>
            <pc:sldMk cId="992618489" sldId="381"/>
            <ac:spMk id="2" creationId="{0C1BAFC7-21C0-E0B9-227A-20064624C159}"/>
          </ac:spMkLst>
        </pc:spChg>
        <pc:spChg chg="mod">
          <ac:chgData name="Weifeng Xu" userId="e7aed605-a3dd-4d5a-a692-a87037af107b" providerId="ADAL" clId="{658C8C5A-3DB8-48E5-B983-D1EE30FE18F8}" dt="2023-08-11T11:17:51.567" v="589" actId="313"/>
          <ac:spMkLst>
            <pc:docMk/>
            <pc:sldMk cId="992618489" sldId="381"/>
            <ac:spMk id="3" creationId="{76B94872-370E-FED9-6B21-30D9BEEA4BD4}"/>
          </ac:spMkLst>
        </pc:spChg>
        <pc:spChg chg="add del mod">
          <ac:chgData name="Weifeng Xu" userId="e7aed605-a3dd-4d5a-a692-a87037af107b" providerId="ADAL" clId="{658C8C5A-3DB8-48E5-B983-D1EE30FE18F8}" dt="2023-08-11T10:58:37.938" v="354" actId="478"/>
          <ac:spMkLst>
            <pc:docMk/>
            <pc:sldMk cId="992618489" sldId="381"/>
            <ac:spMk id="5" creationId="{328B1919-D8EF-0DC8-9565-341F498243A6}"/>
          </ac:spMkLst>
        </pc:spChg>
        <pc:spChg chg="add del mod">
          <ac:chgData name="Weifeng Xu" userId="e7aed605-a3dd-4d5a-a692-a87037af107b" providerId="ADAL" clId="{658C8C5A-3DB8-48E5-B983-D1EE30FE18F8}" dt="2023-08-11T10:58:49.428" v="358" actId="22"/>
          <ac:spMkLst>
            <pc:docMk/>
            <pc:sldMk cId="992618489" sldId="381"/>
            <ac:spMk id="7" creationId="{2AED5912-F820-41C5-C0E6-4E471D8D0B49}"/>
          </ac:spMkLst>
        </pc:spChg>
        <pc:spChg chg="add mod">
          <ac:chgData name="Weifeng Xu" userId="e7aed605-a3dd-4d5a-a692-a87037af107b" providerId="ADAL" clId="{658C8C5A-3DB8-48E5-B983-D1EE30FE18F8}" dt="2023-08-11T11:23:17.973" v="720" actId="1076"/>
          <ac:spMkLst>
            <pc:docMk/>
            <pc:sldMk cId="992618489" sldId="381"/>
            <ac:spMk id="14" creationId="{6228B8C0-0CA2-EA43-43C2-EA5B646AD9F3}"/>
          </ac:spMkLst>
        </pc:spChg>
        <pc:picChg chg="add del mod">
          <ac:chgData name="Weifeng Xu" userId="e7aed605-a3dd-4d5a-a692-a87037af107b" providerId="ADAL" clId="{658C8C5A-3DB8-48E5-B983-D1EE30FE18F8}" dt="2023-08-11T11:00:03.879" v="378" actId="478"/>
          <ac:picMkLst>
            <pc:docMk/>
            <pc:sldMk cId="992618489" sldId="381"/>
            <ac:picMk id="9" creationId="{36F0C244-2552-8802-AA98-F77E11C2ADB8}"/>
          </ac:picMkLst>
        </pc:picChg>
        <pc:picChg chg="add mod">
          <ac:chgData name="Weifeng Xu" userId="e7aed605-a3dd-4d5a-a692-a87037af107b" providerId="ADAL" clId="{658C8C5A-3DB8-48E5-B983-D1EE30FE18F8}" dt="2023-08-11T11:01:31.332" v="387" actId="1076"/>
          <ac:picMkLst>
            <pc:docMk/>
            <pc:sldMk cId="992618489" sldId="381"/>
            <ac:picMk id="11" creationId="{F8FDB0E5-D602-1860-F92C-0CC92C3DD22B}"/>
          </ac:picMkLst>
        </pc:picChg>
        <pc:cxnChg chg="add mod">
          <ac:chgData name="Weifeng Xu" userId="e7aed605-a3dd-4d5a-a692-a87037af107b" providerId="ADAL" clId="{658C8C5A-3DB8-48E5-B983-D1EE30FE18F8}" dt="2023-08-11T11:01:41.324" v="389" actId="13822"/>
          <ac:cxnSpMkLst>
            <pc:docMk/>
            <pc:sldMk cId="992618489" sldId="381"/>
            <ac:cxnSpMk id="13" creationId="{9EDB05BC-F6FF-10CA-3D8D-6365FAFDA75A}"/>
          </ac:cxnSpMkLst>
        </pc:cxnChg>
        <pc:cxnChg chg="add mod">
          <ac:chgData name="Weifeng Xu" userId="e7aed605-a3dd-4d5a-a692-a87037af107b" providerId="ADAL" clId="{658C8C5A-3DB8-48E5-B983-D1EE30FE18F8}" dt="2023-08-11T11:23:30.815" v="722" actId="13822"/>
          <ac:cxnSpMkLst>
            <pc:docMk/>
            <pc:sldMk cId="992618489" sldId="381"/>
            <ac:cxnSpMk id="16" creationId="{5B773BE1-0AD6-8DBA-F1B2-B2F8C9BBBAC1}"/>
          </ac:cxnSpMkLst>
        </pc:cxnChg>
      </pc:sldChg>
      <pc:sldChg chg="addSp delSp modSp new mod modClrScheme chgLayout">
        <pc:chgData name="Weifeng Xu" userId="e7aed605-a3dd-4d5a-a692-a87037af107b" providerId="ADAL" clId="{658C8C5A-3DB8-48E5-B983-D1EE30FE18F8}" dt="2023-08-11T12:16:00.572" v="1668" actId="20577"/>
        <pc:sldMkLst>
          <pc:docMk/>
          <pc:sldMk cId="1484403934" sldId="382"/>
        </pc:sldMkLst>
        <pc:spChg chg="del mod ord">
          <ac:chgData name="Weifeng Xu" userId="e7aed605-a3dd-4d5a-a692-a87037af107b" providerId="ADAL" clId="{658C8C5A-3DB8-48E5-B983-D1EE30FE18F8}" dt="2023-08-11T12:15:30.829" v="1640" actId="700"/>
          <ac:spMkLst>
            <pc:docMk/>
            <pc:sldMk cId="1484403934" sldId="382"/>
            <ac:spMk id="2" creationId="{CB91919F-A27E-DB55-A121-28C4B16A19EF}"/>
          </ac:spMkLst>
        </pc:spChg>
        <pc:spChg chg="del mod ord">
          <ac:chgData name="Weifeng Xu" userId="e7aed605-a3dd-4d5a-a692-a87037af107b" providerId="ADAL" clId="{658C8C5A-3DB8-48E5-B983-D1EE30FE18F8}" dt="2023-08-11T12:15:30.829" v="1640" actId="700"/>
          <ac:spMkLst>
            <pc:docMk/>
            <pc:sldMk cId="1484403934" sldId="382"/>
            <ac:spMk id="3" creationId="{9F5D6583-45AD-48DE-CFC6-4451D2FB0855}"/>
          </ac:spMkLst>
        </pc:spChg>
        <pc:spChg chg="add mod ord">
          <ac:chgData name="Weifeng Xu" userId="e7aed605-a3dd-4d5a-a692-a87037af107b" providerId="ADAL" clId="{658C8C5A-3DB8-48E5-B983-D1EE30FE18F8}" dt="2023-08-11T12:16:00.572" v="1668" actId="20577"/>
          <ac:spMkLst>
            <pc:docMk/>
            <pc:sldMk cId="1484403934" sldId="382"/>
            <ac:spMk id="4" creationId="{6D812308-577B-FF22-DE94-78810A5B4F94}"/>
          </ac:spMkLst>
        </pc:spChg>
        <pc:spChg chg="add mod ord">
          <ac:chgData name="Weifeng Xu" userId="e7aed605-a3dd-4d5a-a692-a87037af107b" providerId="ADAL" clId="{658C8C5A-3DB8-48E5-B983-D1EE30FE18F8}" dt="2023-08-11T12:15:30.829" v="1640" actId="700"/>
          <ac:spMkLst>
            <pc:docMk/>
            <pc:sldMk cId="1484403934" sldId="382"/>
            <ac:spMk id="5" creationId="{7017EC1D-2C2A-B585-19A6-19E904FB6D9D}"/>
          </ac:spMkLst>
        </pc:spChg>
      </pc:sldChg>
      <pc:sldChg chg="addSp modSp new mod modNotesTx">
        <pc:chgData name="Weifeng Xu" userId="e7aed605-a3dd-4d5a-a692-a87037af107b" providerId="ADAL" clId="{658C8C5A-3DB8-48E5-B983-D1EE30FE18F8}" dt="2023-08-11T11:23:50.941" v="728" actId="20577"/>
        <pc:sldMkLst>
          <pc:docMk/>
          <pc:sldMk cId="4097760635" sldId="383"/>
        </pc:sldMkLst>
        <pc:spChg chg="mod">
          <ac:chgData name="Weifeng Xu" userId="e7aed605-a3dd-4d5a-a692-a87037af107b" providerId="ADAL" clId="{658C8C5A-3DB8-48E5-B983-D1EE30FE18F8}" dt="2023-08-11T11:14:45.382" v="471" actId="20577"/>
          <ac:spMkLst>
            <pc:docMk/>
            <pc:sldMk cId="4097760635" sldId="383"/>
            <ac:spMk id="2" creationId="{61BA545E-F06E-5E5E-F3B6-6ABB3B6D04E4}"/>
          </ac:spMkLst>
        </pc:spChg>
        <pc:spChg chg="mod">
          <ac:chgData name="Weifeng Xu" userId="e7aed605-a3dd-4d5a-a692-a87037af107b" providerId="ADAL" clId="{658C8C5A-3DB8-48E5-B983-D1EE30FE18F8}" dt="2023-08-11T11:23:50.941" v="728" actId="20577"/>
          <ac:spMkLst>
            <pc:docMk/>
            <pc:sldMk cId="4097760635" sldId="383"/>
            <ac:spMk id="3" creationId="{041B7D65-7553-8333-CC90-883453BA793E}"/>
          </ac:spMkLst>
        </pc:spChg>
        <pc:spChg chg="add mod">
          <ac:chgData name="Weifeng Xu" userId="e7aed605-a3dd-4d5a-a692-a87037af107b" providerId="ADAL" clId="{658C8C5A-3DB8-48E5-B983-D1EE30FE18F8}" dt="2023-08-11T11:21:08.448" v="706" actId="20577"/>
          <ac:spMkLst>
            <pc:docMk/>
            <pc:sldMk cId="4097760635" sldId="383"/>
            <ac:spMk id="6" creationId="{5F8D82FB-FE2C-0A5A-1B0B-2F51368B1DFC}"/>
          </ac:spMkLst>
        </pc:spChg>
        <pc:picChg chg="add mod">
          <ac:chgData name="Weifeng Xu" userId="e7aed605-a3dd-4d5a-a692-a87037af107b" providerId="ADAL" clId="{658C8C5A-3DB8-48E5-B983-D1EE30FE18F8}" dt="2023-08-11T11:16:46.056" v="572" actId="1076"/>
          <ac:picMkLst>
            <pc:docMk/>
            <pc:sldMk cId="4097760635" sldId="383"/>
            <ac:picMk id="5" creationId="{505162C2-3A26-2DAF-4045-163E3D54ECFD}"/>
          </ac:picMkLst>
        </pc:picChg>
        <pc:cxnChg chg="add mod">
          <ac:chgData name="Weifeng Xu" userId="e7aed605-a3dd-4d5a-a692-a87037af107b" providerId="ADAL" clId="{658C8C5A-3DB8-48E5-B983-D1EE30FE18F8}" dt="2023-08-11T11:19:39.434" v="636" actId="13822"/>
          <ac:cxnSpMkLst>
            <pc:docMk/>
            <pc:sldMk cId="4097760635" sldId="383"/>
            <ac:cxnSpMk id="8" creationId="{D1F9983B-1145-3FCC-669D-018B226EB455}"/>
          </ac:cxnSpMkLst>
        </pc:cxnChg>
      </pc:sldChg>
      <pc:sldChg chg="modSp new mod">
        <pc:chgData name="Weifeng Xu" userId="e7aed605-a3dd-4d5a-a692-a87037af107b" providerId="ADAL" clId="{658C8C5A-3DB8-48E5-B983-D1EE30FE18F8}" dt="2023-08-11T11:30:14.254" v="1157" actId="20577"/>
        <pc:sldMkLst>
          <pc:docMk/>
          <pc:sldMk cId="3002368377" sldId="384"/>
        </pc:sldMkLst>
        <pc:spChg chg="mod">
          <ac:chgData name="Weifeng Xu" userId="e7aed605-a3dd-4d5a-a692-a87037af107b" providerId="ADAL" clId="{658C8C5A-3DB8-48E5-B983-D1EE30FE18F8}" dt="2023-08-11T11:24:39.948" v="746" actId="20577"/>
          <ac:spMkLst>
            <pc:docMk/>
            <pc:sldMk cId="3002368377" sldId="384"/>
            <ac:spMk id="2" creationId="{19458875-D5B9-BC69-2A03-96D31D6F7EC2}"/>
          </ac:spMkLst>
        </pc:spChg>
        <pc:spChg chg="mod">
          <ac:chgData name="Weifeng Xu" userId="e7aed605-a3dd-4d5a-a692-a87037af107b" providerId="ADAL" clId="{658C8C5A-3DB8-48E5-B983-D1EE30FE18F8}" dt="2023-08-11T11:30:14.254" v="1157" actId="20577"/>
          <ac:spMkLst>
            <pc:docMk/>
            <pc:sldMk cId="3002368377" sldId="384"/>
            <ac:spMk id="3" creationId="{AE670F21-B4E0-8476-3242-D687CADEDFCC}"/>
          </ac:spMkLst>
        </pc:spChg>
      </pc:sldChg>
      <pc:sldChg chg="addSp delSp modSp new mod modClrScheme chgLayout">
        <pc:chgData name="Weifeng Xu" userId="e7aed605-a3dd-4d5a-a692-a87037af107b" providerId="ADAL" clId="{658C8C5A-3DB8-48E5-B983-D1EE30FE18F8}" dt="2023-08-11T12:09:50.075" v="1628" actId="20577"/>
        <pc:sldMkLst>
          <pc:docMk/>
          <pc:sldMk cId="310557088" sldId="385"/>
        </pc:sldMkLst>
        <pc:spChg chg="del mod ord">
          <ac:chgData name="Weifeng Xu" userId="e7aed605-a3dd-4d5a-a692-a87037af107b" providerId="ADAL" clId="{658C8C5A-3DB8-48E5-B983-D1EE30FE18F8}" dt="2023-08-11T11:32:16.358" v="1159" actId="700"/>
          <ac:spMkLst>
            <pc:docMk/>
            <pc:sldMk cId="310557088" sldId="385"/>
            <ac:spMk id="2" creationId="{B5339F09-4652-D52F-6C4A-B15B02F697E5}"/>
          </ac:spMkLst>
        </pc:spChg>
        <pc:spChg chg="del mod ord">
          <ac:chgData name="Weifeng Xu" userId="e7aed605-a3dd-4d5a-a692-a87037af107b" providerId="ADAL" clId="{658C8C5A-3DB8-48E5-B983-D1EE30FE18F8}" dt="2023-08-11T11:32:16.358" v="1159" actId="700"/>
          <ac:spMkLst>
            <pc:docMk/>
            <pc:sldMk cId="310557088" sldId="385"/>
            <ac:spMk id="3" creationId="{1D8B5A1B-291B-9238-1613-E2B0C0C1B2DD}"/>
          </ac:spMkLst>
        </pc:spChg>
        <pc:spChg chg="add mod ord">
          <ac:chgData name="Weifeng Xu" userId="e7aed605-a3dd-4d5a-a692-a87037af107b" providerId="ADAL" clId="{658C8C5A-3DB8-48E5-B983-D1EE30FE18F8}" dt="2023-08-11T12:09:50.075" v="1628" actId="20577"/>
          <ac:spMkLst>
            <pc:docMk/>
            <pc:sldMk cId="310557088" sldId="385"/>
            <ac:spMk id="4" creationId="{BB278E8C-3364-0AA7-783D-36C63411B357}"/>
          </ac:spMkLst>
        </pc:spChg>
        <pc:spChg chg="add mod ord">
          <ac:chgData name="Weifeng Xu" userId="e7aed605-a3dd-4d5a-a692-a87037af107b" providerId="ADAL" clId="{658C8C5A-3DB8-48E5-B983-D1EE30FE18F8}" dt="2023-08-11T11:32:16.358" v="1159" actId="700"/>
          <ac:spMkLst>
            <pc:docMk/>
            <pc:sldMk cId="310557088" sldId="385"/>
            <ac:spMk id="5" creationId="{F08E2653-EB8B-5CB4-7BFC-32D0A67C0D07}"/>
          </ac:spMkLst>
        </pc:spChg>
      </pc:sldChg>
      <pc:sldChg chg="addSp delSp modSp new mod modClrScheme chgLayout">
        <pc:chgData name="Weifeng Xu" userId="e7aed605-a3dd-4d5a-a692-a87037af107b" providerId="ADAL" clId="{658C8C5A-3DB8-48E5-B983-D1EE30FE18F8}" dt="2023-08-11T12:32:00.360" v="1960" actId="1076"/>
        <pc:sldMkLst>
          <pc:docMk/>
          <pc:sldMk cId="226333268" sldId="386"/>
        </pc:sldMkLst>
        <pc:spChg chg="mod ord">
          <ac:chgData name="Weifeng Xu" userId="e7aed605-a3dd-4d5a-a692-a87037af107b" providerId="ADAL" clId="{658C8C5A-3DB8-48E5-B983-D1EE30FE18F8}" dt="2023-08-11T12:08:58.018" v="1624" actId="20577"/>
          <ac:spMkLst>
            <pc:docMk/>
            <pc:sldMk cId="226333268" sldId="386"/>
            <ac:spMk id="2" creationId="{6A6D2298-39DC-1510-A434-4FED1C9DCC20}"/>
          </ac:spMkLst>
        </pc:spChg>
        <pc:spChg chg="del">
          <ac:chgData name="Weifeng Xu" userId="e7aed605-a3dd-4d5a-a692-a87037af107b" providerId="ADAL" clId="{658C8C5A-3DB8-48E5-B983-D1EE30FE18F8}" dt="2023-08-11T11:46:38.995" v="1215" actId="700"/>
          <ac:spMkLst>
            <pc:docMk/>
            <pc:sldMk cId="226333268" sldId="386"/>
            <ac:spMk id="3" creationId="{CB4F802B-EA2B-CB17-5B61-FDDA860DB438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15" creationId="{A24E7699-497E-9D61-DF85-DE36141036D2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16" creationId="{315D0B68-E2DC-8E19-B57C-33F81C175DCB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18" creationId="{3A4C6AB8-1439-3CC0-3CCC-B7D52D799665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35" creationId="{6DAF0508-EAEE-4B76-EB97-9D27E86292AA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37" creationId="{A1BD51E6-5250-A7D3-C9C4-75227B6D48B7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38" creationId="{15CA568F-93B6-AA93-ED5E-3734283F76E7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41" creationId="{82A9CA23-6075-5587-0F5F-86828992F601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42" creationId="{2E02CE67-6A70-0042-E101-5ECD445D65E9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43" creationId="{5BD9FBB7-34B6-3B73-F6FB-419BFA25DF5D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44" creationId="{089BC3BB-92FA-EDE3-6263-7C365C35DE16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49" creationId="{1186241D-7280-2C52-5F8D-DA83E83922E4}"/>
          </ac:spMkLst>
        </pc:spChg>
        <pc:spChg chg="add del mod">
          <ac:chgData name="Weifeng Xu" userId="e7aed605-a3dd-4d5a-a692-a87037af107b" providerId="ADAL" clId="{658C8C5A-3DB8-48E5-B983-D1EE30FE18F8}" dt="2023-08-11T12:31:24.188" v="1956" actId="478"/>
          <ac:spMkLst>
            <pc:docMk/>
            <pc:sldMk cId="226333268" sldId="386"/>
            <ac:spMk id="52" creationId="{9AE4E3C3-5DED-8385-0612-28CDEC905210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53" creationId="{40E81DC6-8DBA-C796-AA37-5F887D9D0930}"/>
          </ac:spMkLst>
        </pc:spChg>
        <pc:spChg chg="add del mod">
          <ac:chgData name="Weifeng Xu" userId="e7aed605-a3dd-4d5a-a692-a87037af107b" providerId="ADAL" clId="{658C8C5A-3DB8-48E5-B983-D1EE30FE18F8}" dt="2023-08-11T12:03:48.138" v="1552" actId="478"/>
          <ac:spMkLst>
            <pc:docMk/>
            <pc:sldMk cId="226333268" sldId="386"/>
            <ac:spMk id="54" creationId="{A87B915D-B611-744B-FB7E-3AD6CD5C58CC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55" creationId="{6B5E6525-E75F-3FC4-26F5-213940EE7A5B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56" creationId="{5FCB7D0B-E25E-7B1B-7B18-3C8F5C64C9E2}"/>
          </ac:spMkLst>
        </pc:spChg>
        <pc:spChg chg="add mod">
          <ac:chgData name="Weifeng Xu" userId="e7aed605-a3dd-4d5a-a692-a87037af107b" providerId="ADAL" clId="{658C8C5A-3DB8-48E5-B983-D1EE30FE18F8}" dt="2023-08-11T12:30:44.928" v="1948" actId="1076"/>
          <ac:spMkLst>
            <pc:docMk/>
            <pc:sldMk cId="226333268" sldId="386"/>
            <ac:spMk id="57" creationId="{1BDA2B94-6201-2C56-33E0-FA91266C5FC5}"/>
          </ac:spMkLst>
        </pc:spChg>
        <pc:spChg chg="add mod">
          <ac:chgData name="Weifeng Xu" userId="e7aed605-a3dd-4d5a-a692-a87037af107b" providerId="ADAL" clId="{658C8C5A-3DB8-48E5-B983-D1EE30FE18F8}" dt="2023-08-11T12:30:58.495" v="1951" actId="1076"/>
          <ac:spMkLst>
            <pc:docMk/>
            <pc:sldMk cId="226333268" sldId="386"/>
            <ac:spMk id="1024" creationId="{327F4ABE-09FA-4F9C-D3DA-40C1FBC4872C}"/>
          </ac:spMkLst>
        </pc:spChg>
        <pc:spChg chg="add mod">
          <ac:chgData name="Weifeng Xu" userId="e7aed605-a3dd-4d5a-a692-a87037af107b" providerId="ADAL" clId="{658C8C5A-3DB8-48E5-B983-D1EE30FE18F8}" dt="2023-08-11T12:31:15.712" v="1954" actId="1076"/>
          <ac:spMkLst>
            <pc:docMk/>
            <pc:sldMk cId="226333268" sldId="386"/>
            <ac:spMk id="1025" creationId="{C977D31A-46CC-1976-B92B-31BEC7ACD908}"/>
          </ac:spMkLst>
        </pc:spChg>
        <pc:spChg chg="add mod">
          <ac:chgData name="Weifeng Xu" userId="e7aed605-a3dd-4d5a-a692-a87037af107b" providerId="ADAL" clId="{658C8C5A-3DB8-48E5-B983-D1EE30FE18F8}" dt="2023-08-11T12:31:30.033" v="1958" actId="1076"/>
          <ac:spMkLst>
            <pc:docMk/>
            <pc:sldMk cId="226333268" sldId="386"/>
            <ac:spMk id="1029" creationId="{0DBC0D60-361B-A52F-871D-C7D6191F3AC4}"/>
          </ac:spMkLst>
        </pc:spChg>
        <pc:picChg chg="add del mod">
          <ac:chgData name="Weifeng Xu" userId="e7aed605-a3dd-4d5a-a692-a87037af107b" providerId="ADAL" clId="{658C8C5A-3DB8-48E5-B983-D1EE30FE18F8}" dt="2023-08-11T11:54:20.525" v="1356" actId="478"/>
          <ac:picMkLst>
            <pc:docMk/>
            <pc:sldMk cId="226333268" sldId="386"/>
            <ac:picMk id="5" creationId="{CDE8C93B-509E-4E6B-57B0-A20CBB0D226E}"/>
          </ac:picMkLst>
        </pc:picChg>
        <pc:picChg chg="add del">
          <ac:chgData name="Weifeng Xu" userId="e7aed605-a3dd-4d5a-a692-a87037af107b" providerId="ADAL" clId="{658C8C5A-3DB8-48E5-B983-D1EE30FE18F8}" dt="2023-08-11T11:47:58.629" v="1223" actId="22"/>
          <ac:picMkLst>
            <pc:docMk/>
            <pc:sldMk cId="226333268" sldId="386"/>
            <ac:picMk id="7" creationId="{EC4E56AA-1AC0-C22A-9398-02F6AC865B81}"/>
          </ac:picMkLst>
        </pc:picChg>
        <pc:picChg chg="add del mod">
          <ac:chgData name="Weifeng Xu" userId="e7aed605-a3dd-4d5a-a692-a87037af107b" providerId="ADAL" clId="{658C8C5A-3DB8-48E5-B983-D1EE30FE18F8}" dt="2023-08-11T11:48:08.051" v="1230" actId="478"/>
          <ac:picMkLst>
            <pc:docMk/>
            <pc:sldMk cId="226333268" sldId="386"/>
            <ac:picMk id="8" creationId="{5555AF06-1C9B-1344-6FD6-84CFF3C8897A}"/>
          </ac:picMkLst>
        </pc:picChg>
        <pc:picChg chg="add del mod">
          <ac:chgData name="Weifeng Xu" userId="e7aed605-a3dd-4d5a-a692-a87037af107b" providerId="ADAL" clId="{658C8C5A-3DB8-48E5-B983-D1EE30FE18F8}" dt="2023-08-11T11:48:50.689" v="1240" actId="478"/>
          <ac:picMkLst>
            <pc:docMk/>
            <pc:sldMk cId="226333268" sldId="386"/>
            <ac:picMk id="9" creationId="{E431BEDB-F79A-D90C-1315-953A4C8C7C58}"/>
          </ac:picMkLst>
        </pc:picChg>
        <pc:picChg chg="add del mod">
          <ac:chgData name="Weifeng Xu" userId="e7aed605-a3dd-4d5a-a692-a87037af107b" providerId="ADAL" clId="{658C8C5A-3DB8-48E5-B983-D1EE30FE18F8}" dt="2023-08-11T11:48:49.850" v="1239" actId="478"/>
          <ac:picMkLst>
            <pc:docMk/>
            <pc:sldMk cId="226333268" sldId="386"/>
            <ac:picMk id="10" creationId="{4AD9230E-7257-F384-8041-D84ABEBDC01B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1" creationId="{CF51C3EB-2C8A-5D96-497D-124A447C6741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2" creationId="{306AF9F8-B39C-BFF0-A42A-09B420109232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3" creationId="{717705AD-EF77-6C1E-1FD3-0A05C662B78E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4" creationId="{676B213E-64B5-9B80-395A-D6C233E65384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7" creationId="{EA509244-54DF-4595-F08A-7BF70330E28C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50" creationId="{5C363718-5186-4709-A419-9938B7981E83}"/>
          </ac:picMkLst>
        </pc:picChg>
        <pc:picChg chg="add del mod">
          <ac:chgData name="Weifeng Xu" userId="e7aed605-a3dd-4d5a-a692-a87037af107b" providerId="ADAL" clId="{658C8C5A-3DB8-48E5-B983-D1EE30FE18F8}" dt="2023-08-11T12:31:20.860" v="1955" actId="478"/>
          <ac:picMkLst>
            <pc:docMk/>
            <pc:sldMk cId="226333268" sldId="386"/>
            <ac:picMk id="51" creationId="{10943FC7-0DE7-3CEA-32DB-88D1DC8065A5}"/>
          </ac:picMkLst>
        </pc:picChg>
        <pc:picChg chg="add mod">
          <ac:chgData name="Weifeng Xu" userId="e7aed605-a3dd-4d5a-a692-a87037af107b" providerId="ADAL" clId="{658C8C5A-3DB8-48E5-B983-D1EE30FE18F8}" dt="2023-08-11T12:31:00.166" v="1952" actId="1076"/>
          <ac:picMkLst>
            <pc:docMk/>
            <pc:sldMk cId="226333268" sldId="386"/>
            <ac:picMk id="63" creationId="{FA735446-E5CE-9FD1-239A-DE61ACD29777}"/>
          </ac:picMkLst>
        </pc:picChg>
        <pc:picChg chg="add del">
          <ac:chgData name="Weifeng Xu" userId="e7aed605-a3dd-4d5a-a692-a87037af107b" providerId="ADAL" clId="{658C8C5A-3DB8-48E5-B983-D1EE30FE18F8}" dt="2023-08-11T11:47:32.360" v="1217"/>
          <ac:picMkLst>
            <pc:docMk/>
            <pc:sldMk cId="226333268" sldId="386"/>
            <ac:picMk id="1026" creationId="{4F3F0C1C-B2C3-F744-5A24-B2D22ADE48FB}"/>
          </ac:picMkLst>
        </pc:picChg>
        <pc:picChg chg="add mod">
          <ac:chgData name="Weifeng Xu" userId="e7aed605-a3dd-4d5a-a692-a87037af107b" providerId="ADAL" clId="{658C8C5A-3DB8-48E5-B983-D1EE30FE18F8}" dt="2023-08-11T12:31:30.033" v="1958" actId="1076"/>
          <ac:picMkLst>
            <pc:docMk/>
            <pc:sldMk cId="226333268" sldId="386"/>
            <ac:picMk id="1027" creationId="{E98CBD06-8AD2-06EF-25FB-6467EF987748}"/>
          </ac:picMkLst>
        </pc:picChg>
        <pc:picChg chg="add del mod">
          <ac:chgData name="Weifeng Xu" userId="e7aed605-a3dd-4d5a-a692-a87037af107b" providerId="ADAL" clId="{658C8C5A-3DB8-48E5-B983-D1EE30FE18F8}" dt="2023-08-11T11:54:02.644" v="1351" actId="478"/>
          <ac:picMkLst>
            <pc:docMk/>
            <pc:sldMk cId="226333268" sldId="386"/>
            <ac:picMk id="1028" creationId="{5BCE2F98-FDD7-31C6-7873-C3A080FE7A68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030" creationId="{D8280516-2C10-B917-89DC-ED816DFD0281}"/>
          </ac:picMkLst>
        </pc:picChg>
        <pc:picChg chg="add mod">
          <ac:chgData name="Weifeng Xu" userId="e7aed605-a3dd-4d5a-a692-a87037af107b" providerId="ADAL" clId="{658C8C5A-3DB8-48E5-B983-D1EE30FE18F8}" dt="2023-08-11T12:30:44.928" v="1948" actId="1076"/>
          <ac:picMkLst>
            <pc:docMk/>
            <pc:sldMk cId="226333268" sldId="386"/>
            <ac:picMk id="1032" creationId="{0B17756E-A912-AF40-2811-24A7F2C80054}"/>
          </ac:picMkLst>
        </pc:picChg>
        <pc:picChg chg="add del mod">
          <ac:chgData name="Weifeng Xu" userId="e7aed605-a3dd-4d5a-a692-a87037af107b" providerId="ADAL" clId="{658C8C5A-3DB8-48E5-B983-D1EE30FE18F8}" dt="2023-08-11T12:05:22.543" v="1558" actId="478"/>
          <ac:picMkLst>
            <pc:docMk/>
            <pc:sldMk cId="226333268" sldId="386"/>
            <ac:picMk id="1034" creationId="{49305D42-5E97-7708-40C3-91211462CD07}"/>
          </ac:picMkLst>
        </pc:pic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0" creationId="{05A0C99A-F093-178A-42BD-58290CE1B799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1" creationId="{91B2583D-B1DE-0679-4695-B1BDD5B39F1B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4" creationId="{5A25BFA7-FFF0-9DED-CCCD-E1CFC6A53E0C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5" creationId="{42D2009B-F0E4-6F23-0B27-61D80409A2C0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6" creationId="{F6D4614B-5FAA-665D-6163-B914C23BB117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27" creationId="{23AF4F4B-3301-1C80-B1AC-E280C948F0C8}"/>
          </ac:cxnSpMkLst>
        </pc:cxnChg>
        <pc:cxnChg chg="add mod">
          <ac:chgData name="Weifeng Xu" userId="e7aed605-a3dd-4d5a-a692-a87037af107b" providerId="ADAL" clId="{658C8C5A-3DB8-48E5-B983-D1EE30FE18F8}" dt="2023-08-11T12:32:00.360" v="1960" actId="1076"/>
          <ac:cxnSpMkLst>
            <pc:docMk/>
            <pc:sldMk cId="226333268" sldId="386"/>
            <ac:cxnSpMk id="46" creationId="{F5D10B98-0417-9C20-B396-F4550AE6D25B}"/>
          </ac:cxnSpMkLst>
        </pc:cxnChg>
        <pc:cxnChg chg="add mod">
          <ac:chgData name="Weifeng Xu" userId="e7aed605-a3dd-4d5a-a692-a87037af107b" providerId="ADAL" clId="{658C8C5A-3DB8-48E5-B983-D1EE30FE18F8}" dt="2023-08-11T12:30:44.928" v="1948" actId="1076"/>
          <ac:cxnSpMkLst>
            <pc:docMk/>
            <pc:sldMk cId="226333268" sldId="386"/>
            <ac:cxnSpMk id="58" creationId="{F38DA609-11E0-A77C-B14F-F230CF0AC8E9}"/>
          </ac:cxnSpMkLst>
        </pc:cxnChg>
      </pc:sldChg>
      <pc:sldChg chg="addSp delSp modSp new del mod modClrScheme chgLayout">
        <pc:chgData name="Weifeng Xu" userId="e7aed605-a3dd-4d5a-a692-a87037af107b" providerId="ADAL" clId="{658C8C5A-3DB8-48E5-B983-D1EE30FE18F8}" dt="2023-08-12T19:52:33.288" v="4080" actId="47"/>
        <pc:sldMkLst>
          <pc:docMk/>
          <pc:sldMk cId="2389603273" sldId="387"/>
        </pc:sldMkLst>
        <pc:spChg chg="del mod ord">
          <ac:chgData name="Weifeng Xu" userId="e7aed605-a3dd-4d5a-a692-a87037af107b" providerId="ADAL" clId="{658C8C5A-3DB8-48E5-B983-D1EE30FE18F8}" dt="2023-08-11T12:10:27.074" v="1629" actId="700"/>
          <ac:spMkLst>
            <pc:docMk/>
            <pc:sldMk cId="2389603273" sldId="387"/>
            <ac:spMk id="2" creationId="{03B68C54-9082-60FF-3B06-58807016EFFC}"/>
          </ac:spMkLst>
        </pc:spChg>
        <pc:spChg chg="del mod ord">
          <ac:chgData name="Weifeng Xu" userId="e7aed605-a3dd-4d5a-a692-a87037af107b" providerId="ADAL" clId="{658C8C5A-3DB8-48E5-B983-D1EE30FE18F8}" dt="2023-08-11T12:10:27.074" v="1629" actId="700"/>
          <ac:spMkLst>
            <pc:docMk/>
            <pc:sldMk cId="2389603273" sldId="387"/>
            <ac:spMk id="3" creationId="{C2E503DE-863A-582F-6F6F-76BB8B19563A}"/>
          </ac:spMkLst>
        </pc:spChg>
        <pc:spChg chg="add mod ord">
          <ac:chgData name="Weifeng Xu" userId="e7aed605-a3dd-4d5a-a692-a87037af107b" providerId="ADAL" clId="{658C8C5A-3DB8-48E5-B983-D1EE30FE18F8}" dt="2023-08-11T12:11:54.272" v="1632" actId="20577"/>
          <ac:spMkLst>
            <pc:docMk/>
            <pc:sldMk cId="2389603273" sldId="387"/>
            <ac:spMk id="4" creationId="{55D2CBBE-C8CF-1CD1-453F-0A921841EC4E}"/>
          </ac:spMkLst>
        </pc:spChg>
        <pc:spChg chg="add mod ord">
          <ac:chgData name="Weifeng Xu" userId="e7aed605-a3dd-4d5a-a692-a87037af107b" providerId="ADAL" clId="{658C8C5A-3DB8-48E5-B983-D1EE30FE18F8}" dt="2023-08-11T12:10:27.074" v="1629" actId="700"/>
          <ac:spMkLst>
            <pc:docMk/>
            <pc:sldMk cId="2389603273" sldId="387"/>
            <ac:spMk id="5" creationId="{D01F85A9-5030-62C3-AFBE-9EC17B025A24}"/>
          </ac:spMkLst>
        </pc:spChg>
      </pc:sldChg>
      <pc:sldChg chg="modSp new del mod">
        <pc:chgData name="Weifeng Xu" userId="e7aed605-a3dd-4d5a-a692-a87037af107b" providerId="ADAL" clId="{658C8C5A-3DB8-48E5-B983-D1EE30FE18F8}" dt="2023-08-12T19:52:41.447" v="4081" actId="47"/>
        <pc:sldMkLst>
          <pc:docMk/>
          <pc:sldMk cId="2095177490" sldId="388"/>
        </pc:sldMkLst>
        <pc:spChg chg="mod">
          <ac:chgData name="Weifeng Xu" userId="e7aed605-a3dd-4d5a-a692-a87037af107b" providerId="ADAL" clId="{658C8C5A-3DB8-48E5-B983-D1EE30FE18F8}" dt="2023-08-11T12:12:05.102" v="1636" actId="20577"/>
          <ac:spMkLst>
            <pc:docMk/>
            <pc:sldMk cId="2095177490" sldId="388"/>
            <ac:spMk id="2" creationId="{6B4D0228-D580-8957-40C6-61B4DDED9DCF}"/>
          </ac:spMkLst>
        </pc:spChg>
      </pc:sldChg>
      <pc:sldChg chg="addSp delSp modSp new mod modClrScheme chgLayout">
        <pc:chgData name="Weifeng Xu" userId="e7aed605-a3dd-4d5a-a692-a87037af107b" providerId="ADAL" clId="{658C8C5A-3DB8-48E5-B983-D1EE30FE18F8}" dt="2023-08-12T20:14:54.894" v="4236" actId="1076"/>
        <pc:sldMkLst>
          <pc:docMk/>
          <pc:sldMk cId="1193242166" sldId="389"/>
        </pc:sldMkLst>
        <pc:spChg chg="del mod ord">
          <ac:chgData name="Weifeng Xu" userId="e7aed605-a3dd-4d5a-a692-a87037af107b" providerId="ADAL" clId="{658C8C5A-3DB8-48E5-B983-D1EE30FE18F8}" dt="2023-08-12T20:01:58.373" v="4083" actId="478"/>
          <ac:spMkLst>
            <pc:docMk/>
            <pc:sldMk cId="1193242166" sldId="389"/>
            <ac:spMk id="2" creationId="{E40122AE-4005-06C7-6A28-4CD9EFFC925B}"/>
          </ac:spMkLst>
        </pc:spChg>
        <pc:spChg chg="del">
          <ac:chgData name="Weifeng Xu" userId="e7aed605-a3dd-4d5a-a692-a87037af107b" providerId="ADAL" clId="{658C8C5A-3DB8-48E5-B983-D1EE30FE18F8}" dt="2023-08-12T20:01:55.231" v="4082" actId="700"/>
          <ac:spMkLst>
            <pc:docMk/>
            <pc:sldMk cId="1193242166" sldId="389"/>
            <ac:spMk id="3" creationId="{1C78905A-4346-7B80-7A5E-E58A7F477D01}"/>
          </ac:spMkLst>
        </pc:spChg>
        <pc:spChg chg="add mod">
          <ac:chgData name="Weifeng Xu" userId="e7aed605-a3dd-4d5a-a692-a87037af107b" providerId="ADAL" clId="{658C8C5A-3DB8-48E5-B983-D1EE30FE18F8}" dt="2023-08-12T20:14:32.494" v="4234" actId="20577"/>
          <ac:spMkLst>
            <pc:docMk/>
            <pc:sldMk cId="1193242166" sldId="389"/>
            <ac:spMk id="5" creationId="{6E6F5207-6909-B1AB-8EA6-EAE841294FAD}"/>
          </ac:spMkLst>
        </pc:spChg>
        <pc:spChg chg="add del">
          <ac:chgData name="Weifeng Xu" userId="e7aed605-a3dd-4d5a-a692-a87037af107b" providerId="ADAL" clId="{658C8C5A-3DB8-48E5-B983-D1EE30FE18F8}" dt="2023-08-12T20:04:54.225" v="4094" actId="478"/>
          <ac:spMkLst>
            <pc:docMk/>
            <pc:sldMk cId="1193242166" sldId="389"/>
            <ac:spMk id="6" creationId="{0A82017C-AF86-2ECD-DFD1-356D894C9403}"/>
          </ac:spMkLst>
        </pc:spChg>
        <pc:spChg chg="add mod">
          <ac:chgData name="Weifeng Xu" userId="e7aed605-a3dd-4d5a-a692-a87037af107b" providerId="ADAL" clId="{658C8C5A-3DB8-48E5-B983-D1EE30FE18F8}" dt="2023-08-12T20:10:40.482" v="4175" actId="1076"/>
          <ac:spMkLst>
            <pc:docMk/>
            <pc:sldMk cId="1193242166" sldId="389"/>
            <ac:spMk id="7" creationId="{4C10BA09-B50A-CD65-21E2-FF7D8BDBA967}"/>
          </ac:spMkLst>
        </pc:spChg>
        <pc:spChg chg="add mod">
          <ac:chgData name="Weifeng Xu" userId="e7aed605-a3dd-4d5a-a692-a87037af107b" providerId="ADAL" clId="{658C8C5A-3DB8-48E5-B983-D1EE30FE18F8}" dt="2023-08-12T20:10:40.482" v="4175" actId="1076"/>
          <ac:spMkLst>
            <pc:docMk/>
            <pc:sldMk cId="1193242166" sldId="389"/>
            <ac:spMk id="8" creationId="{4C17572C-AE08-7C86-EA62-09D473ED9C8F}"/>
          </ac:spMkLst>
        </pc:spChg>
        <pc:spChg chg="add mod">
          <ac:chgData name="Weifeng Xu" userId="e7aed605-a3dd-4d5a-a692-a87037af107b" providerId="ADAL" clId="{658C8C5A-3DB8-48E5-B983-D1EE30FE18F8}" dt="2023-08-12T20:14:10.045" v="4232" actId="20577"/>
          <ac:spMkLst>
            <pc:docMk/>
            <pc:sldMk cId="1193242166" sldId="389"/>
            <ac:spMk id="9" creationId="{13AD763F-4AFD-051E-A642-3AAE2E6266B2}"/>
          </ac:spMkLst>
        </pc:spChg>
        <pc:spChg chg="add mod">
          <ac:chgData name="Weifeng Xu" userId="e7aed605-a3dd-4d5a-a692-a87037af107b" providerId="ADAL" clId="{658C8C5A-3DB8-48E5-B983-D1EE30FE18F8}" dt="2023-08-12T20:10:40.482" v="4175" actId="1076"/>
          <ac:spMkLst>
            <pc:docMk/>
            <pc:sldMk cId="1193242166" sldId="389"/>
            <ac:spMk id="10" creationId="{96B947DD-0D8F-8482-6FB7-A4045100E4B5}"/>
          </ac:spMkLst>
        </pc:spChg>
        <pc:spChg chg="add mod">
          <ac:chgData name="Weifeng Xu" userId="e7aed605-a3dd-4d5a-a692-a87037af107b" providerId="ADAL" clId="{658C8C5A-3DB8-48E5-B983-D1EE30FE18F8}" dt="2023-08-12T20:14:54.894" v="4236" actId="1076"/>
          <ac:spMkLst>
            <pc:docMk/>
            <pc:sldMk cId="1193242166" sldId="389"/>
            <ac:spMk id="11" creationId="{D7433F1F-90EF-93F4-218F-AA992B510135}"/>
          </ac:spMkLst>
        </pc:spChg>
        <pc:spChg chg="add mod">
          <ac:chgData name="Weifeng Xu" userId="e7aed605-a3dd-4d5a-a692-a87037af107b" providerId="ADAL" clId="{658C8C5A-3DB8-48E5-B983-D1EE30FE18F8}" dt="2023-08-12T20:12:49.431" v="4209" actId="20577"/>
          <ac:spMkLst>
            <pc:docMk/>
            <pc:sldMk cId="1193242166" sldId="389"/>
            <ac:spMk id="12" creationId="{28F64284-C3D2-15A1-03A3-03EF43162086}"/>
          </ac:spMkLst>
        </pc:spChg>
        <pc:spChg chg="add mod">
          <ac:chgData name="Weifeng Xu" userId="e7aed605-a3dd-4d5a-a692-a87037af107b" providerId="ADAL" clId="{658C8C5A-3DB8-48E5-B983-D1EE30FE18F8}" dt="2023-08-12T20:11:01.905" v="4177" actId="1076"/>
          <ac:spMkLst>
            <pc:docMk/>
            <pc:sldMk cId="1193242166" sldId="389"/>
            <ac:spMk id="14" creationId="{F7E2FCF3-9EB7-132D-7D76-BCD023DF9461}"/>
          </ac:spMkLst>
        </pc:spChg>
        <pc:spChg chg="add mod">
          <ac:chgData name="Weifeng Xu" userId="e7aed605-a3dd-4d5a-a692-a87037af107b" providerId="ADAL" clId="{658C8C5A-3DB8-48E5-B983-D1EE30FE18F8}" dt="2023-08-12T20:11:15.563" v="4178"/>
          <ac:spMkLst>
            <pc:docMk/>
            <pc:sldMk cId="1193242166" sldId="389"/>
            <ac:spMk id="17" creationId="{B9F3D2EF-FA8A-202F-E121-0E6E381F3B83}"/>
          </ac:spMkLst>
        </pc:spChg>
        <pc:spChg chg="add mod">
          <ac:chgData name="Weifeng Xu" userId="e7aed605-a3dd-4d5a-a692-a87037af107b" providerId="ADAL" clId="{658C8C5A-3DB8-48E5-B983-D1EE30FE18F8}" dt="2023-08-12T20:11:15.563" v="4178"/>
          <ac:spMkLst>
            <pc:docMk/>
            <pc:sldMk cId="1193242166" sldId="389"/>
            <ac:spMk id="18" creationId="{0A5FB6A2-9346-FBDC-5CB9-71254A123100}"/>
          </ac:spMkLst>
        </pc:spChg>
        <pc:spChg chg="add mod">
          <ac:chgData name="Weifeng Xu" userId="e7aed605-a3dd-4d5a-a692-a87037af107b" providerId="ADAL" clId="{658C8C5A-3DB8-48E5-B983-D1EE30FE18F8}" dt="2023-08-12T20:11:15.563" v="4178"/>
          <ac:spMkLst>
            <pc:docMk/>
            <pc:sldMk cId="1193242166" sldId="389"/>
            <ac:spMk id="19" creationId="{CF200851-FA62-2386-9BC8-CCBF0E61173B}"/>
          </ac:spMkLst>
        </pc:spChg>
        <pc:spChg chg="add mod">
          <ac:chgData name="Weifeng Xu" userId="e7aed605-a3dd-4d5a-a692-a87037af107b" providerId="ADAL" clId="{658C8C5A-3DB8-48E5-B983-D1EE30FE18F8}" dt="2023-08-12T20:11:46.744" v="4191" actId="20577"/>
          <ac:spMkLst>
            <pc:docMk/>
            <pc:sldMk cId="1193242166" sldId="389"/>
            <ac:spMk id="20" creationId="{C48CA2CB-D316-4E8E-6BC7-7F164199F982}"/>
          </ac:spMkLst>
        </pc:spChg>
        <pc:spChg chg="add del mod">
          <ac:chgData name="Weifeng Xu" userId="e7aed605-a3dd-4d5a-a692-a87037af107b" providerId="ADAL" clId="{658C8C5A-3DB8-48E5-B983-D1EE30FE18F8}" dt="2023-08-12T20:12:30.824" v="4196" actId="478"/>
          <ac:spMkLst>
            <pc:docMk/>
            <pc:sldMk cId="1193242166" sldId="389"/>
            <ac:spMk id="22" creationId="{B65282FA-29E4-C32E-1231-BDEE3E61518C}"/>
          </ac:spMkLst>
        </pc:spChg>
        <pc:spChg chg="add mod">
          <ac:chgData name="Weifeng Xu" userId="e7aed605-a3dd-4d5a-a692-a87037af107b" providerId="ADAL" clId="{658C8C5A-3DB8-48E5-B983-D1EE30FE18F8}" dt="2023-08-12T20:12:36.008" v="4198" actId="1076"/>
          <ac:spMkLst>
            <pc:docMk/>
            <pc:sldMk cId="1193242166" sldId="389"/>
            <ac:spMk id="24" creationId="{D096840D-BDB4-5655-6C98-8B59112090A7}"/>
          </ac:spMkLst>
        </pc:spChg>
        <pc:picChg chg="add mod">
          <ac:chgData name="Weifeng Xu" userId="e7aed605-a3dd-4d5a-a692-a87037af107b" providerId="ADAL" clId="{658C8C5A-3DB8-48E5-B983-D1EE30FE18F8}" dt="2023-08-12T20:10:40.482" v="4175" actId="1076"/>
          <ac:picMkLst>
            <pc:docMk/>
            <pc:sldMk cId="1193242166" sldId="389"/>
            <ac:picMk id="4" creationId="{A16E4E07-D5FC-F082-258F-DAD18E11A9C4}"/>
          </ac:picMkLst>
        </pc:picChg>
        <pc:picChg chg="add del mod">
          <ac:chgData name="Weifeng Xu" userId="e7aed605-a3dd-4d5a-a692-a87037af107b" providerId="ADAL" clId="{658C8C5A-3DB8-48E5-B983-D1EE30FE18F8}" dt="2023-08-12T20:12:17.216" v="4192" actId="478"/>
          <ac:picMkLst>
            <pc:docMk/>
            <pc:sldMk cId="1193242166" sldId="389"/>
            <ac:picMk id="16" creationId="{4254D9F9-E99F-B344-6294-13EBFFA7A31C}"/>
          </ac:picMkLst>
        </pc:picChg>
        <pc:picChg chg="add del mod">
          <ac:chgData name="Weifeng Xu" userId="e7aed605-a3dd-4d5a-a692-a87037af107b" providerId="ADAL" clId="{658C8C5A-3DB8-48E5-B983-D1EE30FE18F8}" dt="2023-08-12T20:11:21.890" v="4179" actId="478"/>
          <ac:picMkLst>
            <pc:docMk/>
            <pc:sldMk cId="1193242166" sldId="389"/>
            <ac:picMk id="21" creationId="{525B23EC-AC38-47F6-214E-8618201E0965}"/>
          </ac:picMkLst>
        </pc:picChg>
        <pc:picChg chg="add mod">
          <ac:chgData name="Weifeng Xu" userId="e7aed605-a3dd-4d5a-a692-a87037af107b" providerId="ADAL" clId="{658C8C5A-3DB8-48E5-B983-D1EE30FE18F8}" dt="2023-08-12T20:11:27.007" v="4183" actId="1076"/>
          <ac:picMkLst>
            <pc:docMk/>
            <pc:sldMk cId="1193242166" sldId="389"/>
            <ac:picMk id="23" creationId="{54E06418-06A0-19BE-0276-A55F4D255583}"/>
          </ac:picMkLst>
        </pc:picChg>
        <pc:picChg chg="add mod">
          <ac:chgData name="Weifeng Xu" userId="e7aed605-a3dd-4d5a-a692-a87037af107b" providerId="ADAL" clId="{658C8C5A-3DB8-48E5-B983-D1EE30FE18F8}" dt="2023-08-12T20:10:40.482" v="4175" actId="1076"/>
          <ac:picMkLst>
            <pc:docMk/>
            <pc:sldMk cId="1193242166" sldId="389"/>
            <ac:picMk id="2050" creationId="{FECE48E3-F193-A8BF-F0C6-256F5E4A443C}"/>
          </ac:picMkLst>
        </pc:picChg>
        <pc:picChg chg="add del mod">
          <ac:chgData name="Weifeng Xu" userId="e7aed605-a3dd-4d5a-a692-a87037af107b" providerId="ADAL" clId="{658C8C5A-3DB8-48E5-B983-D1EE30FE18F8}" dt="2023-08-12T20:06:31.151" v="4106" actId="478"/>
          <ac:picMkLst>
            <pc:docMk/>
            <pc:sldMk cId="1193242166" sldId="389"/>
            <ac:picMk id="2052" creationId="{2B8A78CB-52AA-48A7-D5FA-C07151E135F4}"/>
          </ac:picMkLst>
        </pc:picChg>
        <pc:picChg chg="add mod">
          <ac:chgData name="Weifeng Xu" userId="e7aed605-a3dd-4d5a-a692-a87037af107b" providerId="ADAL" clId="{658C8C5A-3DB8-48E5-B983-D1EE30FE18F8}" dt="2023-08-12T20:10:40.482" v="4175" actId="1076"/>
          <ac:picMkLst>
            <pc:docMk/>
            <pc:sldMk cId="1193242166" sldId="389"/>
            <ac:picMk id="2054" creationId="{7B107884-C604-A435-8B4D-22A8003AB89F}"/>
          </ac:picMkLst>
        </pc:picChg>
        <pc:picChg chg="add mod">
          <ac:chgData name="Weifeng Xu" userId="e7aed605-a3dd-4d5a-a692-a87037af107b" providerId="ADAL" clId="{658C8C5A-3DB8-48E5-B983-D1EE30FE18F8}" dt="2023-08-12T20:14:52.708" v="4235" actId="1076"/>
          <ac:picMkLst>
            <pc:docMk/>
            <pc:sldMk cId="1193242166" sldId="389"/>
            <ac:picMk id="2056" creationId="{15C75ACE-DBD9-20F9-E6B2-F3E33BF9C56C}"/>
          </ac:picMkLst>
        </pc:picChg>
        <pc:picChg chg="add mod">
          <ac:chgData name="Weifeng Xu" userId="e7aed605-a3dd-4d5a-a692-a87037af107b" providerId="ADAL" clId="{658C8C5A-3DB8-48E5-B983-D1EE30FE18F8}" dt="2023-08-12T20:12:24.065" v="4195" actId="1076"/>
          <ac:picMkLst>
            <pc:docMk/>
            <pc:sldMk cId="1193242166" sldId="389"/>
            <ac:picMk id="2058" creationId="{358D6532-4AE5-F308-2CBC-59FF9C198F7A}"/>
          </ac:picMkLst>
        </pc:picChg>
        <pc:cxnChg chg="add mod">
          <ac:chgData name="Weifeng Xu" userId="e7aed605-a3dd-4d5a-a692-a87037af107b" providerId="ADAL" clId="{658C8C5A-3DB8-48E5-B983-D1EE30FE18F8}" dt="2023-08-12T20:11:01.905" v="4177" actId="1076"/>
          <ac:cxnSpMkLst>
            <pc:docMk/>
            <pc:sldMk cId="1193242166" sldId="389"/>
            <ac:cxnSpMk id="13" creationId="{18336917-AD28-D1CC-2F41-FE3506DC4B2E}"/>
          </ac:cxnSpMkLst>
        </pc:cxnChg>
        <pc:cxnChg chg="add mod">
          <ac:chgData name="Weifeng Xu" userId="e7aed605-a3dd-4d5a-a692-a87037af107b" providerId="ADAL" clId="{658C8C5A-3DB8-48E5-B983-D1EE30FE18F8}" dt="2023-08-12T20:11:01.905" v="4177" actId="1076"/>
          <ac:cxnSpMkLst>
            <pc:docMk/>
            <pc:sldMk cId="1193242166" sldId="389"/>
            <ac:cxnSpMk id="15" creationId="{6F154AC2-E16C-AE96-3007-9128A96DCC0B}"/>
          </ac:cxnSpMkLst>
        </pc:cxnChg>
      </pc:sldChg>
      <pc:sldChg chg="addSp delSp modSp new mod modClrScheme chgLayout">
        <pc:chgData name="Weifeng Xu" userId="e7aed605-a3dd-4d5a-a692-a87037af107b" providerId="ADAL" clId="{658C8C5A-3DB8-48E5-B983-D1EE30FE18F8}" dt="2023-08-11T12:18:14.169" v="1734" actId="20577"/>
        <pc:sldMkLst>
          <pc:docMk/>
          <pc:sldMk cId="2025027606" sldId="390"/>
        </pc:sldMkLst>
        <pc:spChg chg="del mod ord">
          <ac:chgData name="Weifeng Xu" userId="e7aed605-a3dd-4d5a-a692-a87037af107b" providerId="ADAL" clId="{658C8C5A-3DB8-48E5-B983-D1EE30FE18F8}" dt="2023-08-11T12:16:57.137" v="1673" actId="700"/>
          <ac:spMkLst>
            <pc:docMk/>
            <pc:sldMk cId="2025027606" sldId="390"/>
            <ac:spMk id="2" creationId="{0815C255-D139-1B8C-A880-C4E17C88DF87}"/>
          </ac:spMkLst>
        </pc:spChg>
        <pc:spChg chg="del mod ord">
          <ac:chgData name="Weifeng Xu" userId="e7aed605-a3dd-4d5a-a692-a87037af107b" providerId="ADAL" clId="{658C8C5A-3DB8-48E5-B983-D1EE30FE18F8}" dt="2023-08-11T12:16:57.137" v="1673" actId="700"/>
          <ac:spMkLst>
            <pc:docMk/>
            <pc:sldMk cId="2025027606" sldId="390"/>
            <ac:spMk id="3" creationId="{B4E9C398-B59E-BE77-E148-49B651639D26}"/>
          </ac:spMkLst>
        </pc:spChg>
        <pc:spChg chg="add mod ord">
          <ac:chgData name="Weifeng Xu" userId="e7aed605-a3dd-4d5a-a692-a87037af107b" providerId="ADAL" clId="{658C8C5A-3DB8-48E5-B983-D1EE30FE18F8}" dt="2023-08-11T12:18:14.169" v="1734" actId="20577"/>
          <ac:spMkLst>
            <pc:docMk/>
            <pc:sldMk cId="2025027606" sldId="390"/>
            <ac:spMk id="4" creationId="{C06CD11F-60A9-CDB1-D7EC-831B3F1EC294}"/>
          </ac:spMkLst>
        </pc:spChg>
        <pc:spChg chg="add mod ord">
          <ac:chgData name="Weifeng Xu" userId="e7aed605-a3dd-4d5a-a692-a87037af107b" providerId="ADAL" clId="{658C8C5A-3DB8-48E5-B983-D1EE30FE18F8}" dt="2023-08-11T12:16:57.137" v="1673" actId="700"/>
          <ac:spMkLst>
            <pc:docMk/>
            <pc:sldMk cId="2025027606" sldId="390"/>
            <ac:spMk id="5" creationId="{296E4A55-AF05-A135-8455-78D787F64DF7}"/>
          </ac:spMkLst>
        </pc:spChg>
      </pc:sldChg>
      <pc:sldChg chg="modSp new mod">
        <pc:chgData name="Weifeng Xu" userId="e7aed605-a3dd-4d5a-a692-a87037af107b" providerId="ADAL" clId="{658C8C5A-3DB8-48E5-B983-D1EE30FE18F8}" dt="2023-08-13T20:07:06.729" v="4878" actId="6549"/>
        <pc:sldMkLst>
          <pc:docMk/>
          <pc:sldMk cId="2448760375" sldId="391"/>
        </pc:sldMkLst>
        <pc:spChg chg="mod">
          <ac:chgData name="Weifeng Xu" userId="e7aed605-a3dd-4d5a-a692-a87037af107b" providerId="ADAL" clId="{658C8C5A-3DB8-48E5-B983-D1EE30FE18F8}" dt="2023-08-11T12:18:24.728" v="1742" actId="20577"/>
          <ac:spMkLst>
            <pc:docMk/>
            <pc:sldMk cId="2448760375" sldId="391"/>
            <ac:spMk id="2" creationId="{9D621312-3D14-BB4B-5234-8F9413F83B70}"/>
          </ac:spMkLst>
        </pc:spChg>
        <pc:spChg chg="mod">
          <ac:chgData name="Weifeng Xu" userId="e7aed605-a3dd-4d5a-a692-a87037af107b" providerId="ADAL" clId="{658C8C5A-3DB8-48E5-B983-D1EE30FE18F8}" dt="2023-08-13T20:07:06.729" v="4878" actId="6549"/>
          <ac:spMkLst>
            <pc:docMk/>
            <pc:sldMk cId="2448760375" sldId="391"/>
            <ac:spMk id="3" creationId="{8F58B8E7-FF67-8ACE-9425-8C6614535D01}"/>
          </ac:spMkLst>
        </pc:spChg>
      </pc:sldChg>
      <pc:sldChg chg="addSp delSp modSp new mod modClrScheme chgLayout">
        <pc:chgData name="Weifeng Xu" userId="e7aed605-a3dd-4d5a-a692-a87037af107b" providerId="ADAL" clId="{658C8C5A-3DB8-48E5-B983-D1EE30FE18F8}" dt="2023-08-12T19:47:17.440" v="4076" actId="1076"/>
        <pc:sldMkLst>
          <pc:docMk/>
          <pc:sldMk cId="427336848" sldId="392"/>
        </pc:sldMkLst>
        <pc:spChg chg="mod ord">
          <ac:chgData name="Weifeng Xu" userId="e7aed605-a3dd-4d5a-a692-a87037af107b" providerId="ADAL" clId="{658C8C5A-3DB8-48E5-B983-D1EE30FE18F8}" dt="2023-08-12T19:35:42.783" v="3993" actId="20577"/>
          <ac:spMkLst>
            <pc:docMk/>
            <pc:sldMk cId="427336848" sldId="392"/>
            <ac:spMk id="2" creationId="{8986F05B-01CC-97DC-FB9C-E555AA2C026A}"/>
          </ac:spMkLst>
        </pc:spChg>
        <pc:spChg chg="del mod ord">
          <ac:chgData name="Weifeng Xu" userId="e7aed605-a3dd-4d5a-a692-a87037af107b" providerId="ADAL" clId="{658C8C5A-3DB8-48E5-B983-D1EE30FE18F8}" dt="2023-08-11T12:43:47.624" v="2006" actId="478"/>
          <ac:spMkLst>
            <pc:docMk/>
            <pc:sldMk cId="427336848" sldId="392"/>
            <ac:spMk id="3" creationId="{64567947-8F22-6D69-0180-0A87913113BB}"/>
          </ac:spMkLst>
        </pc:spChg>
        <pc:spChg chg="add del mod ord">
          <ac:chgData name="Weifeng Xu" userId="e7aed605-a3dd-4d5a-a692-a87037af107b" providerId="ADAL" clId="{658C8C5A-3DB8-48E5-B983-D1EE30FE18F8}" dt="2023-08-12T19:35:11.816" v="3991" actId="700"/>
          <ac:spMkLst>
            <pc:docMk/>
            <pc:sldMk cId="427336848" sldId="392"/>
            <ac:spMk id="5" creationId="{A7CE33F5-CB50-2E6A-0B09-B41246D7C004}"/>
          </ac:spMkLst>
        </pc:spChg>
        <pc:spChg chg="add mod">
          <ac:chgData name="Weifeng Xu" userId="e7aed605-a3dd-4d5a-a692-a87037af107b" providerId="ADAL" clId="{658C8C5A-3DB8-48E5-B983-D1EE30FE18F8}" dt="2023-08-12T19:47:15.113" v="4075" actId="14100"/>
          <ac:spMkLst>
            <pc:docMk/>
            <pc:sldMk cId="427336848" sldId="392"/>
            <ac:spMk id="8" creationId="{4CFDCE43-FDCC-3864-8D65-8D87EAF9228C}"/>
          </ac:spMkLst>
        </pc:spChg>
        <pc:spChg chg="add mod">
          <ac:chgData name="Weifeng Xu" userId="e7aed605-a3dd-4d5a-a692-a87037af107b" providerId="ADAL" clId="{658C8C5A-3DB8-48E5-B983-D1EE30FE18F8}" dt="2023-08-12T19:47:17.440" v="4076" actId="1076"/>
          <ac:spMkLst>
            <pc:docMk/>
            <pc:sldMk cId="427336848" sldId="392"/>
            <ac:spMk id="10" creationId="{FC437B7F-2E2D-4E54-DC04-38093061A890}"/>
          </ac:spMkLst>
        </pc:spChg>
        <pc:spChg chg="add mod">
          <ac:chgData name="Weifeng Xu" userId="e7aed605-a3dd-4d5a-a692-a87037af107b" providerId="ADAL" clId="{658C8C5A-3DB8-48E5-B983-D1EE30FE18F8}" dt="2023-08-12T19:47:12.329" v="4074" actId="1076"/>
          <ac:spMkLst>
            <pc:docMk/>
            <pc:sldMk cId="427336848" sldId="392"/>
            <ac:spMk id="11" creationId="{ACC5B912-F402-D289-724A-EC5F6C43F43E}"/>
          </ac:spMkLst>
        </pc:spChg>
        <pc:spChg chg="add mod">
          <ac:chgData name="Weifeng Xu" userId="e7aed605-a3dd-4d5a-a692-a87037af107b" providerId="ADAL" clId="{658C8C5A-3DB8-48E5-B983-D1EE30FE18F8}" dt="2023-08-12T19:47:12.329" v="4074" actId="1076"/>
          <ac:spMkLst>
            <pc:docMk/>
            <pc:sldMk cId="427336848" sldId="392"/>
            <ac:spMk id="12" creationId="{3AA7BE21-F40F-3149-D427-E16ED0E24DE0}"/>
          </ac:spMkLst>
        </pc:spChg>
        <pc:picChg chg="add del mod">
          <ac:chgData name="Weifeng Xu" userId="e7aed605-a3dd-4d5a-a692-a87037af107b" providerId="ADAL" clId="{658C8C5A-3DB8-48E5-B983-D1EE30FE18F8}" dt="2023-08-12T19:38:10.814" v="4004" actId="478"/>
          <ac:picMkLst>
            <pc:docMk/>
            <pc:sldMk cId="427336848" sldId="392"/>
            <ac:picMk id="3" creationId="{7B1121DD-DF8B-8D8E-B67C-E4A7D801DA10}"/>
          </ac:picMkLst>
        </pc:picChg>
        <pc:picChg chg="add del mod modCrop">
          <ac:chgData name="Weifeng Xu" userId="e7aed605-a3dd-4d5a-a692-a87037af107b" providerId="ADAL" clId="{658C8C5A-3DB8-48E5-B983-D1EE30FE18F8}" dt="2023-08-12T19:30:01.878" v="3988" actId="478"/>
          <ac:picMkLst>
            <pc:docMk/>
            <pc:sldMk cId="427336848" sldId="392"/>
            <ac:picMk id="4" creationId="{6187DD69-2322-E182-0B6C-723E9109E7CB}"/>
          </ac:picMkLst>
        </pc:picChg>
        <pc:picChg chg="add mod">
          <ac:chgData name="Weifeng Xu" userId="e7aed605-a3dd-4d5a-a692-a87037af107b" providerId="ADAL" clId="{658C8C5A-3DB8-48E5-B983-D1EE30FE18F8}" dt="2023-08-12T19:47:12.329" v="4074" actId="1076"/>
          <ac:picMkLst>
            <pc:docMk/>
            <pc:sldMk cId="427336848" sldId="392"/>
            <ac:picMk id="6" creationId="{8BAE5775-EE26-DCB8-0233-6AE64FED1878}"/>
          </ac:picMkLst>
        </pc:picChg>
        <pc:picChg chg="add mod">
          <ac:chgData name="Weifeng Xu" userId="e7aed605-a3dd-4d5a-a692-a87037af107b" providerId="ADAL" clId="{658C8C5A-3DB8-48E5-B983-D1EE30FE18F8}" dt="2023-08-12T19:47:12.329" v="4074" actId="1076"/>
          <ac:picMkLst>
            <pc:docMk/>
            <pc:sldMk cId="427336848" sldId="392"/>
            <ac:picMk id="7" creationId="{8A0BA9CC-6F15-181C-078A-8B3C8B912A97}"/>
          </ac:picMkLst>
        </pc:picChg>
        <pc:picChg chg="add del">
          <ac:chgData name="Weifeng Xu" userId="e7aed605-a3dd-4d5a-a692-a87037af107b" providerId="ADAL" clId="{658C8C5A-3DB8-48E5-B983-D1EE30FE18F8}" dt="2023-08-12T19:37:06.571" v="3995"/>
          <ac:picMkLst>
            <pc:docMk/>
            <pc:sldMk cId="427336848" sldId="392"/>
            <ac:picMk id="1026" creationId="{363BFD7A-2F79-0873-0C34-551CE748ED2A}"/>
          </ac:picMkLst>
        </pc:picChg>
        <pc:picChg chg="add mod">
          <ac:chgData name="Weifeng Xu" userId="e7aed605-a3dd-4d5a-a692-a87037af107b" providerId="ADAL" clId="{658C8C5A-3DB8-48E5-B983-D1EE30FE18F8}" dt="2023-08-12T19:38:35.567" v="4020" actId="1076"/>
          <ac:picMkLst>
            <pc:docMk/>
            <pc:sldMk cId="427336848" sldId="392"/>
            <ac:picMk id="1028" creationId="{81C5C099-A09F-4A6C-414B-401B5E5766C0}"/>
          </ac:picMkLst>
        </pc:picChg>
        <pc:cxnChg chg="add del">
          <ac:chgData name="Weifeng Xu" userId="e7aed605-a3dd-4d5a-a692-a87037af107b" providerId="ADAL" clId="{658C8C5A-3DB8-48E5-B983-D1EE30FE18F8}" dt="2023-08-11T12:50:35.595" v="2191" actId="11529"/>
          <ac:cxnSpMkLst>
            <pc:docMk/>
            <pc:sldMk cId="427336848" sldId="392"/>
            <ac:cxnSpMk id="7" creationId="{92EE4F4D-5534-B1A4-E5D7-A466757E1C78}"/>
          </ac:cxnSpMkLst>
        </pc:cxnChg>
        <pc:cxnChg chg="add del mod">
          <ac:chgData name="Weifeng Xu" userId="e7aed605-a3dd-4d5a-a692-a87037af107b" providerId="ADAL" clId="{658C8C5A-3DB8-48E5-B983-D1EE30FE18F8}" dt="2023-08-12T19:30:03.390" v="3989" actId="478"/>
          <ac:cxnSpMkLst>
            <pc:docMk/>
            <pc:sldMk cId="427336848" sldId="392"/>
            <ac:cxnSpMk id="9" creationId="{58D5BAF3-1E0F-92C0-21B0-E7CB98A81A58}"/>
          </ac:cxnSpMkLst>
        </pc:cxnChg>
      </pc:sldChg>
      <pc:sldChg chg="addSp modSp new mod ord">
        <pc:chgData name="Weifeng Xu" userId="e7aed605-a3dd-4d5a-a692-a87037af107b" providerId="ADAL" clId="{658C8C5A-3DB8-48E5-B983-D1EE30FE18F8}" dt="2023-08-11T13:44:14.257" v="3085" actId="20577"/>
        <pc:sldMkLst>
          <pc:docMk/>
          <pc:sldMk cId="90510351" sldId="393"/>
        </pc:sldMkLst>
        <pc:spChg chg="mod">
          <ac:chgData name="Weifeng Xu" userId="e7aed605-a3dd-4d5a-a692-a87037af107b" providerId="ADAL" clId="{658C8C5A-3DB8-48E5-B983-D1EE30FE18F8}" dt="2023-08-11T13:44:14.257" v="3085" actId="20577"/>
          <ac:spMkLst>
            <pc:docMk/>
            <pc:sldMk cId="90510351" sldId="393"/>
            <ac:spMk id="2" creationId="{826DE3E8-96CD-B97E-AD39-E9EDAE9DD1E5}"/>
          </ac:spMkLst>
        </pc:spChg>
        <pc:spChg chg="mod">
          <ac:chgData name="Weifeng Xu" userId="e7aed605-a3dd-4d5a-a692-a87037af107b" providerId="ADAL" clId="{658C8C5A-3DB8-48E5-B983-D1EE30FE18F8}" dt="2023-08-11T13:42:42.212" v="3069" actId="20577"/>
          <ac:spMkLst>
            <pc:docMk/>
            <pc:sldMk cId="90510351" sldId="393"/>
            <ac:spMk id="3" creationId="{5D8DEDFF-CDCD-C207-2FB1-93D222EC713E}"/>
          </ac:spMkLst>
        </pc:spChg>
        <pc:picChg chg="add mod">
          <ac:chgData name="Weifeng Xu" userId="e7aed605-a3dd-4d5a-a692-a87037af107b" providerId="ADAL" clId="{658C8C5A-3DB8-48E5-B983-D1EE30FE18F8}" dt="2023-08-11T13:41:59.497" v="3009" actId="1076"/>
          <ac:picMkLst>
            <pc:docMk/>
            <pc:sldMk cId="90510351" sldId="393"/>
            <ac:picMk id="4" creationId="{BA977D92-29F6-0DC0-FD0B-8EA5F35EC3F8}"/>
          </ac:picMkLst>
        </pc:picChg>
      </pc:sldChg>
      <pc:sldChg chg="addSp delSp modSp new mod ord modClrScheme chgLayout">
        <pc:chgData name="Weifeng Xu" userId="e7aed605-a3dd-4d5a-a692-a87037af107b" providerId="ADAL" clId="{658C8C5A-3DB8-48E5-B983-D1EE30FE18F8}" dt="2023-08-13T14:10:06.462" v="4628" actId="6549"/>
        <pc:sldMkLst>
          <pc:docMk/>
          <pc:sldMk cId="3495312200" sldId="394"/>
        </pc:sldMkLst>
        <pc:spChg chg="del mod ord">
          <ac:chgData name="Weifeng Xu" userId="e7aed605-a3dd-4d5a-a692-a87037af107b" providerId="ADAL" clId="{658C8C5A-3DB8-48E5-B983-D1EE30FE18F8}" dt="2023-08-11T13:43:50.048" v="3070" actId="700"/>
          <ac:spMkLst>
            <pc:docMk/>
            <pc:sldMk cId="3495312200" sldId="394"/>
            <ac:spMk id="2" creationId="{635E2391-3DA2-4B2B-6C6F-6DFA28D950F1}"/>
          </ac:spMkLst>
        </pc:spChg>
        <pc:spChg chg="del mod ord">
          <ac:chgData name="Weifeng Xu" userId="e7aed605-a3dd-4d5a-a692-a87037af107b" providerId="ADAL" clId="{658C8C5A-3DB8-48E5-B983-D1EE30FE18F8}" dt="2023-08-11T13:43:50.048" v="3070" actId="700"/>
          <ac:spMkLst>
            <pc:docMk/>
            <pc:sldMk cId="3495312200" sldId="394"/>
            <ac:spMk id="3" creationId="{93E31E62-8ED4-BF49-7331-240032EEBDD5}"/>
          </ac:spMkLst>
        </pc:spChg>
        <pc:spChg chg="add mod ord">
          <ac:chgData name="Weifeng Xu" userId="e7aed605-a3dd-4d5a-a692-a87037af107b" providerId="ADAL" clId="{658C8C5A-3DB8-48E5-B983-D1EE30FE18F8}" dt="2023-08-13T14:10:06.462" v="4628" actId="6549"/>
          <ac:spMkLst>
            <pc:docMk/>
            <pc:sldMk cId="3495312200" sldId="394"/>
            <ac:spMk id="4" creationId="{760FF6C9-C267-083E-57AF-EE821B401A28}"/>
          </ac:spMkLst>
        </pc:spChg>
        <pc:spChg chg="add mod ord">
          <ac:chgData name="Weifeng Xu" userId="e7aed605-a3dd-4d5a-a692-a87037af107b" providerId="ADAL" clId="{658C8C5A-3DB8-48E5-B983-D1EE30FE18F8}" dt="2023-08-11T13:43:50.048" v="3070" actId="700"/>
          <ac:spMkLst>
            <pc:docMk/>
            <pc:sldMk cId="3495312200" sldId="394"/>
            <ac:spMk id="5" creationId="{B273913A-47E4-4BE0-749D-6C9DD5F9EB2D}"/>
          </ac:spMkLst>
        </pc:spChg>
      </pc:sldChg>
      <pc:sldChg chg="addSp delSp modSp new mod ord modClrScheme chgLayout">
        <pc:chgData name="Weifeng Xu" userId="e7aed605-a3dd-4d5a-a692-a87037af107b" providerId="ADAL" clId="{658C8C5A-3DB8-48E5-B983-D1EE30FE18F8}" dt="2023-08-13T13:33:53.439" v="4586" actId="20577"/>
        <pc:sldMkLst>
          <pc:docMk/>
          <pc:sldMk cId="1653520262" sldId="395"/>
        </pc:sldMkLst>
        <pc:spChg chg="mod ord">
          <ac:chgData name="Weifeng Xu" userId="e7aed605-a3dd-4d5a-a692-a87037af107b" providerId="ADAL" clId="{658C8C5A-3DB8-48E5-B983-D1EE30FE18F8}" dt="2023-08-13T13:33:53.439" v="4586" actId="20577"/>
          <ac:spMkLst>
            <pc:docMk/>
            <pc:sldMk cId="1653520262" sldId="395"/>
            <ac:spMk id="2" creationId="{5EEEDEE9-55B4-7DB4-B9BD-AE4554C7594B}"/>
          </ac:spMkLst>
        </pc:spChg>
        <pc:spChg chg="del">
          <ac:chgData name="Weifeng Xu" userId="e7aed605-a3dd-4d5a-a692-a87037af107b" providerId="ADAL" clId="{658C8C5A-3DB8-48E5-B983-D1EE30FE18F8}" dt="2023-08-11T12:58:36.167" v="2416" actId="700"/>
          <ac:spMkLst>
            <pc:docMk/>
            <pc:sldMk cId="1653520262" sldId="395"/>
            <ac:spMk id="3" creationId="{7E5CB9B7-7B32-53BF-74CD-514CF61866CD}"/>
          </ac:spMkLst>
        </pc:spChg>
        <pc:spChg chg="add del mod">
          <ac:chgData name="Weifeng Xu" userId="e7aed605-a3dd-4d5a-a692-a87037af107b" providerId="ADAL" clId="{658C8C5A-3DB8-48E5-B983-D1EE30FE18F8}" dt="2023-08-11T13:11:14.962" v="2529" actId="478"/>
          <ac:spMkLst>
            <pc:docMk/>
            <pc:sldMk cId="1653520262" sldId="395"/>
            <ac:spMk id="5" creationId="{BB027671-756F-4B36-5FA2-DEAB4A879D1B}"/>
          </ac:spMkLst>
        </pc:spChg>
        <pc:spChg chg="add mod">
          <ac:chgData name="Weifeng Xu" userId="e7aed605-a3dd-4d5a-a692-a87037af107b" providerId="ADAL" clId="{658C8C5A-3DB8-48E5-B983-D1EE30FE18F8}" dt="2023-08-11T13:11:20.244" v="2530" actId="1076"/>
          <ac:spMkLst>
            <pc:docMk/>
            <pc:sldMk cId="1653520262" sldId="395"/>
            <ac:spMk id="7" creationId="{759E43AB-9C9E-BAE4-85D5-20265C8FEB0D}"/>
          </ac:spMkLst>
        </pc:spChg>
        <pc:spChg chg="add mod">
          <ac:chgData name="Weifeng Xu" userId="e7aed605-a3dd-4d5a-a692-a87037af107b" providerId="ADAL" clId="{658C8C5A-3DB8-48E5-B983-D1EE30FE18F8}" dt="2023-08-12T14:25:56.108" v="3394" actId="20577"/>
          <ac:spMkLst>
            <pc:docMk/>
            <pc:sldMk cId="1653520262" sldId="395"/>
            <ac:spMk id="9" creationId="{DE311378-2A01-6440-90B4-5A44C5CF3255}"/>
          </ac:spMkLst>
        </pc:spChg>
        <pc:graphicFrameChg chg="add del mod modGraphic">
          <ac:chgData name="Weifeng Xu" userId="e7aed605-a3dd-4d5a-a692-a87037af107b" providerId="ADAL" clId="{658C8C5A-3DB8-48E5-B983-D1EE30FE18F8}" dt="2023-08-11T13:11:14.962" v="2529" actId="478"/>
          <ac:graphicFrameMkLst>
            <pc:docMk/>
            <pc:sldMk cId="1653520262" sldId="395"/>
            <ac:graphicFrameMk id="6" creationId="{02150FEF-B3C0-8FCF-DA43-99792701BBAA}"/>
          </ac:graphicFrameMkLst>
        </pc:graphicFrameChg>
        <pc:graphicFrameChg chg="add mod modGraphic">
          <ac:chgData name="Weifeng Xu" userId="e7aed605-a3dd-4d5a-a692-a87037af107b" providerId="ADAL" clId="{658C8C5A-3DB8-48E5-B983-D1EE30FE18F8}" dt="2023-08-12T19:00:10.714" v="3814" actId="1076"/>
          <ac:graphicFrameMkLst>
            <pc:docMk/>
            <pc:sldMk cId="1653520262" sldId="395"/>
            <ac:graphicFrameMk id="8" creationId="{1D9891B6-BD6B-7F5D-1BB4-D493EC418A16}"/>
          </ac:graphicFrameMkLst>
        </pc:graphicFrameChg>
        <pc:cxnChg chg="add mod">
          <ac:chgData name="Weifeng Xu" userId="e7aed605-a3dd-4d5a-a692-a87037af107b" providerId="ADAL" clId="{658C8C5A-3DB8-48E5-B983-D1EE30FE18F8}" dt="2023-08-11T13:18:58.494" v="2603" actId="13822"/>
          <ac:cxnSpMkLst>
            <pc:docMk/>
            <pc:sldMk cId="1653520262" sldId="395"/>
            <ac:cxnSpMk id="11" creationId="{CE6CD333-3EB2-37A1-D469-C5B4C2458CCD}"/>
          </ac:cxnSpMkLst>
        </pc:cxnChg>
      </pc:sldChg>
      <pc:sldChg chg="addSp modSp new mod">
        <pc:chgData name="Weifeng Xu" userId="e7aed605-a3dd-4d5a-a692-a87037af107b" providerId="ADAL" clId="{658C8C5A-3DB8-48E5-B983-D1EE30FE18F8}" dt="2023-08-11T13:08:49.747" v="2515" actId="20577"/>
        <pc:sldMkLst>
          <pc:docMk/>
          <pc:sldMk cId="1289466484" sldId="396"/>
        </pc:sldMkLst>
        <pc:spChg chg="add mod">
          <ac:chgData name="Weifeng Xu" userId="e7aed605-a3dd-4d5a-a692-a87037af107b" providerId="ADAL" clId="{658C8C5A-3DB8-48E5-B983-D1EE30FE18F8}" dt="2023-08-11T13:07:37.566" v="2497"/>
          <ac:spMkLst>
            <pc:docMk/>
            <pc:sldMk cId="1289466484" sldId="396"/>
            <ac:spMk id="3" creationId="{E2F66DFD-FCBE-51EB-5526-19DC99BF56CE}"/>
          </ac:spMkLst>
        </pc:spChg>
        <pc:graphicFrameChg chg="add mod modGraphic">
          <ac:chgData name="Weifeng Xu" userId="e7aed605-a3dd-4d5a-a692-a87037af107b" providerId="ADAL" clId="{658C8C5A-3DB8-48E5-B983-D1EE30FE18F8}" dt="2023-08-11T13:08:49.747" v="2515" actId="20577"/>
          <ac:graphicFrameMkLst>
            <pc:docMk/>
            <pc:sldMk cId="1289466484" sldId="396"/>
            <ac:graphicFrameMk id="4" creationId="{481406FF-C709-FF72-FD8B-ACC85A7D3627}"/>
          </ac:graphicFrameMkLst>
        </pc:graphicFrameChg>
      </pc:sldChg>
      <pc:sldChg chg="addSp delSp modSp new mod">
        <pc:chgData name="Weifeng Xu" userId="e7aed605-a3dd-4d5a-a692-a87037af107b" providerId="ADAL" clId="{658C8C5A-3DB8-48E5-B983-D1EE30FE18F8}" dt="2023-08-13T21:32:42.375" v="5056" actId="1076"/>
        <pc:sldMkLst>
          <pc:docMk/>
          <pc:sldMk cId="2679764425" sldId="397"/>
        </pc:sldMkLst>
        <pc:spChg chg="mod">
          <ac:chgData name="Weifeng Xu" userId="e7aed605-a3dd-4d5a-a692-a87037af107b" providerId="ADAL" clId="{658C8C5A-3DB8-48E5-B983-D1EE30FE18F8}" dt="2023-08-13T13:34:04.559" v="4592" actId="20577"/>
          <ac:spMkLst>
            <pc:docMk/>
            <pc:sldMk cId="2679764425" sldId="397"/>
            <ac:spMk id="2" creationId="{055EDA1D-9600-B786-C098-17B4BDA19E01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4" creationId="{1CF8D8D2-1FF1-7B3A-C611-DBB96C17F1CD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5" creationId="{9B8C3DAE-0ADF-BE4D-C273-6DFB945C9A09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7" creationId="{544BE317-4C8E-447D-5FC5-8F27D1140A26}"/>
          </ac:spMkLst>
        </pc:spChg>
        <pc:spChg chg="add del mod">
          <ac:chgData name="Weifeng Xu" userId="e7aed605-a3dd-4d5a-a692-a87037af107b" providerId="ADAL" clId="{658C8C5A-3DB8-48E5-B983-D1EE30FE18F8}" dt="2023-08-11T13:24:25.674" v="2654" actId="478"/>
          <ac:spMkLst>
            <pc:docMk/>
            <pc:sldMk cId="2679764425" sldId="397"/>
            <ac:spMk id="7" creationId="{BE79CE66-6D72-B2EC-6E88-ECF8A2118EC0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8" creationId="{F4941BE2-CE43-020C-4239-0AC079071607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10" creationId="{83CDEB50-6D06-5D83-74FD-2666EDA7FAD0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11" creationId="{D430CAAB-2E18-06F0-FA9F-64556FB1CB41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59" creationId="{21C1225A-48F6-7CE0-E64A-8659847A958D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73" creationId="{8ABCA24F-240E-A518-BAC7-2A805B29CA4B}"/>
          </ac:spMkLst>
        </pc:spChg>
        <pc:spChg chg="add del mod">
          <ac:chgData name="Weifeng Xu" userId="e7aed605-a3dd-4d5a-a692-a87037af107b" providerId="ADAL" clId="{658C8C5A-3DB8-48E5-B983-D1EE30FE18F8}" dt="2023-08-12T19:06:00.081" v="3872" actId="478"/>
          <ac:spMkLst>
            <pc:docMk/>
            <pc:sldMk cId="2679764425" sldId="397"/>
            <ac:spMk id="75" creationId="{852CA2BA-9BFA-CF9D-3CF9-880383F6986A}"/>
          </ac:spMkLst>
        </pc:spChg>
        <pc:grpChg chg="del mod">
          <ac:chgData name="Weifeng Xu" userId="e7aed605-a3dd-4d5a-a692-a87037af107b" providerId="ADAL" clId="{658C8C5A-3DB8-48E5-B983-D1EE30FE18F8}" dt="2023-08-11T13:24:58.877" v="2687"/>
          <ac:grpSpMkLst>
            <pc:docMk/>
            <pc:sldMk cId="2679764425" sldId="397"/>
            <ac:grpSpMk id="14" creationId="{095ECE0F-4F0A-D2B3-4992-10867BF78D7A}"/>
          </ac:grpSpMkLst>
        </pc:grpChg>
        <pc:grpChg chg="del mod">
          <ac:chgData name="Weifeng Xu" userId="e7aed605-a3dd-4d5a-a692-a87037af107b" providerId="ADAL" clId="{658C8C5A-3DB8-48E5-B983-D1EE30FE18F8}" dt="2023-08-11T13:30:28.206" v="2779" actId="478"/>
          <ac:grpSpMkLst>
            <pc:docMk/>
            <pc:sldMk cId="2679764425" sldId="397"/>
            <ac:grpSpMk id="15" creationId="{F9276ACE-BFEE-CD8E-930E-2A6A1F497426}"/>
          </ac:grpSpMkLst>
        </pc:grpChg>
        <pc:grpChg chg="mod">
          <ac:chgData name="Weifeng Xu" userId="e7aed605-a3dd-4d5a-a692-a87037af107b" providerId="ADAL" clId="{658C8C5A-3DB8-48E5-B983-D1EE30FE18F8}" dt="2023-08-11T13:24:41.707" v="2666"/>
          <ac:grpSpMkLst>
            <pc:docMk/>
            <pc:sldMk cId="2679764425" sldId="397"/>
            <ac:grpSpMk id="20" creationId="{20016627-E65C-A8B6-631C-DABF9B7EAC3D}"/>
          </ac:grpSpMkLst>
        </pc:grpChg>
        <pc:grpChg chg="del mod">
          <ac:chgData name="Weifeng Xu" userId="e7aed605-a3dd-4d5a-a692-a87037af107b" providerId="ADAL" clId="{658C8C5A-3DB8-48E5-B983-D1EE30FE18F8}" dt="2023-08-11T13:24:52.816" v="2681"/>
          <ac:grpSpMkLst>
            <pc:docMk/>
            <pc:sldMk cId="2679764425" sldId="397"/>
            <ac:grpSpMk id="23" creationId="{76AD7CB5-3AAD-AB49-1840-E5118638CA3A}"/>
          </ac:grpSpMkLst>
        </pc:grpChg>
        <pc:grpChg chg="del mod">
          <ac:chgData name="Weifeng Xu" userId="e7aed605-a3dd-4d5a-a692-a87037af107b" providerId="ADAL" clId="{658C8C5A-3DB8-48E5-B983-D1EE30FE18F8}" dt="2023-08-11T13:30:30.336" v="2781" actId="478"/>
          <ac:grpSpMkLst>
            <pc:docMk/>
            <pc:sldMk cId="2679764425" sldId="397"/>
            <ac:grpSpMk id="34" creationId="{6EF5A36E-2F7D-600B-DE35-51B5621B3FE5}"/>
          </ac:grpSpMkLst>
        </pc:grpChg>
        <pc:grpChg chg="del mod">
          <ac:chgData name="Weifeng Xu" userId="e7aed605-a3dd-4d5a-a692-a87037af107b" providerId="ADAL" clId="{658C8C5A-3DB8-48E5-B983-D1EE30FE18F8}" dt="2023-08-11T13:30:27.319" v="2778" actId="478"/>
          <ac:grpSpMkLst>
            <pc:docMk/>
            <pc:sldMk cId="2679764425" sldId="397"/>
            <ac:grpSpMk id="35" creationId="{6AD9D831-408F-9079-5AE5-97F8A746CC2A}"/>
          </ac:grpSpMkLst>
        </pc:grpChg>
        <pc:grpChg chg="del mod">
          <ac:chgData name="Weifeng Xu" userId="e7aed605-a3dd-4d5a-a692-a87037af107b" providerId="ADAL" clId="{658C8C5A-3DB8-48E5-B983-D1EE30FE18F8}" dt="2023-08-11T13:25:29.308" v="2697"/>
          <ac:grpSpMkLst>
            <pc:docMk/>
            <pc:sldMk cId="2679764425" sldId="397"/>
            <ac:grpSpMk id="41" creationId="{02602A89-17D7-747C-C86E-BBCF1273F5B5}"/>
          </ac:grpSpMkLst>
        </pc:grpChg>
        <pc:grpChg chg="del mod">
          <ac:chgData name="Weifeng Xu" userId="e7aed605-a3dd-4d5a-a692-a87037af107b" providerId="ADAL" clId="{658C8C5A-3DB8-48E5-B983-D1EE30FE18F8}" dt="2023-08-11T13:25:29.308" v="2697"/>
          <ac:grpSpMkLst>
            <pc:docMk/>
            <pc:sldMk cId="2679764425" sldId="397"/>
            <ac:grpSpMk id="42" creationId="{9B75ABAF-385D-7238-0FA7-97728E0E8A96}"/>
          </ac:grpSpMkLst>
        </pc:grpChg>
        <pc:grpChg chg="del mod">
          <ac:chgData name="Weifeng Xu" userId="e7aed605-a3dd-4d5a-a692-a87037af107b" providerId="ADAL" clId="{658C8C5A-3DB8-48E5-B983-D1EE30FE18F8}" dt="2023-08-11T13:25:36.657" v="2703"/>
          <ac:grpSpMkLst>
            <pc:docMk/>
            <pc:sldMk cId="2679764425" sldId="397"/>
            <ac:grpSpMk id="52" creationId="{A61AD405-BD19-246A-6A3B-0C27E8BE7E4A}"/>
          </ac:grpSpMkLst>
        </pc:grpChg>
        <pc:grpChg chg="del mod">
          <ac:chgData name="Weifeng Xu" userId="e7aed605-a3dd-4d5a-a692-a87037af107b" providerId="ADAL" clId="{658C8C5A-3DB8-48E5-B983-D1EE30FE18F8}" dt="2023-08-11T13:30:32.756" v="2782" actId="478"/>
          <ac:grpSpMkLst>
            <pc:docMk/>
            <pc:sldMk cId="2679764425" sldId="397"/>
            <ac:grpSpMk id="58" creationId="{0732F337-0351-C630-794C-2696CBEC1C9A}"/>
          </ac:grpSpMkLst>
        </pc:grpChg>
        <pc:graphicFrameChg chg="add del mod modGraphic">
          <ac:chgData name="Weifeng Xu" userId="e7aed605-a3dd-4d5a-a692-a87037af107b" providerId="ADAL" clId="{658C8C5A-3DB8-48E5-B983-D1EE30FE18F8}" dt="2023-08-12T19:06:00.081" v="3872" actId="478"/>
          <ac:graphicFrameMkLst>
            <pc:docMk/>
            <pc:sldMk cId="2679764425" sldId="397"/>
            <ac:graphicFrameMk id="6" creationId="{E02A0607-E481-C0FB-028E-819B5E3591C7}"/>
          </ac:graphicFrameMkLst>
        </pc:graphicFrameChg>
        <pc:picChg chg="add del mod modCrop">
          <ac:chgData name="Weifeng Xu" userId="e7aed605-a3dd-4d5a-a692-a87037af107b" providerId="ADAL" clId="{658C8C5A-3DB8-48E5-B983-D1EE30FE18F8}" dt="2023-08-13T13:53:21.499" v="4596" actId="478"/>
          <ac:picMkLst>
            <pc:docMk/>
            <pc:sldMk cId="2679764425" sldId="397"/>
            <ac:picMk id="12" creationId="{BA3F0670-077E-A8D2-5C69-F94036CCEB27}"/>
          </ac:picMkLst>
        </pc:picChg>
        <pc:picChg chg="add del mod">
          <ac:chgData name="Weifeng Xu" userId="e7aed605-a3dd-4d5a-a692-a87037af107b" providerId="ADAL" clId="{658C8C5A-3DB8-48E5-B983-D1EE30FE18F8}" dt="2023-08-13T13:53:43.307" v="4600" actId="478"/>
          <ac:picMkLst>
            <pc:docMk/>
            <pc:sldMk cId="2679764425" sldId="397"/>
            <ac:picMk id="14" creationId="{6C956856-BABA-7068-16EE-327F91E7F1E5}"/>
          </ac:picMkLst>
        </pc:picChg>
        <pc:picChg chg="add del mod">
          <ac:chgData name="Weifeng Xu" userId="e7aed605-a3dd-4d5a-a692-a87037af107b" providerId="ADAL" clId="{658C8C5A-3DB8-48E5-B983-D1EE30FE18F8}" dt="2023-08-13T14:19:21.911" v="4655" actId="478"/>
          <ac:picMkLst>
            <pc:docMk/>
            <pc:sldMk cId="2679764425" sldId="397"/>
            <ac:picMk id="16" creationId="{E2FBC9A0-A0FC-B461-1817-793DEBBE9425}"/>
          </ac:picMkLst>
        </pc:picChg>
        <pc:picChg chg="add del mod">
          <ac:chgData name="Weifeng Xu" userId="e7aed605-a3dd-4d5a-a692-a87037af107b" providerId="ADAL" clId="{658C8C5A-3DB8-48E5-B983-D1EE30FE18F8}" dt="2023-08-13T21:19:29.951" v="4884" actId="478"/>
          <ac:picMkLst>
            <pc:docMk/>
            <pc:sldMk cId="2679764425" sldId="397"/>
            <ac:picMk id="18" creationId="{648A6A86-FB70-31A1-38CC-26FF260EBEB1}"/>
          </ac:picMkLst>
        </pc:picChg>
        <pc:picChg chg="add mod">
          <ac:chgData name="Weifeng Xu" userId="e7aed605-a3dd-4d5a-a692-a87037af107b" providerId="ADAL" clId="{658C8C5A-3DB8-48E5-B983-D1EE30FE18F8}" dt="2023-08-13T21:32:42.375" v="5056" actId="1076"/>
          <ac:picMkLst>
            <pc:docMk/>
            <pc:sldMk cId="2679764425" sldId="397"/>
            <ac:picMk id="20" creationId="{8A76703D-CBB2-7577-C6D9-7B25CC9A3477}"/>
          </ac:picMkLst>
        </pc:picChg>
        <pc:inkChg chg="add del mod">
          <ac:chgData name="Weifeng Xu" userId="e7aed605-a3dd-4d5a-a692-a87037af107b" providerId="ADAL" clId="{658C8C5A-3DB8-48E5-B983-D1EE30FE18F8}" dt="2023-08-11T13:30:28.944" v="2780" actId="478"/>
          <ac:inkMkLst>
            <pc:docMk/>
            <pc:sldMk cId="2679764425" sldId="397"/>
            <ac:inkMk id="8" creationId="{B68F7BAD-C150-290D-EB4D-446595A84A66}"/>
          </ac:inkMkLst>
        </pc:inkChg>
        <pc:inkChg chg="add del mod">
          <ac:chgData name="Weifeng Xu" userId="e7aed605-a3dd-4d5a-a692-a87037af107b" providerId="ADAL" clId="{658C8C5A-3DB8-48E5-B983-D1EE30FE18F8}" dt="2023-08-11T13:30:32.756" v="2782" actId="478"/>
          <ac:inkMkLst>
            <pc:docMk/>
            <pc:sldMk cId="2679764425" sldId="397"/>
            <ac:inkMk id="9" creationId="{897AB670-3DA4-110D-FA42-F7A3172DA0A3}"/>
          </ac:inkMkLst>
        </pc:inkChg>
        <pc:inkChg chg="add mod">
          <ac:chgData name="Weifeng Xu" userId="e7aed605-a3dd-4d5a-a692-a87037af107b" providerId="ADAL" clId="{658C8C5A-3DB8-48E5-B983-D1EE30FE18F8}" dt="2023-08-11T13:24:35.606" v="2659"/>
          <ac:inkMkLst>
            <pc:docMk/>
            <pc:sldMk cId="2679764425" sldId="397"/>
            <ac:inkMk id="10" creationId="{1DE067AB-347A-B3A8-B0B6-5653BC0F1F2A}"/>
          </ac:inkMkLst>
        </pc:inkChg>
        <pc:inkChg chg="add mod">
          <ac:chgData name="Weifeng Xu" userId="e7aed605-a3dd-4d5a-a692-a87037af107b" providerId="ADAL" clId="{658C8C5A-3DB8-48E5-B983-D1EE30FE18F8}" dt="2023-08-11T13:24:35.606" v="2659"/>
          <ac:inkMkLst>
            <pc:docMk/>
            <pc:sldMk cId="2679764425" sldId="397"/>
            <ac:inkMk id="11" creationId="{C3E2E126-2EAC-B66F-00F9-63C3BAE15A43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12" creationId="{7A2D9A88-6F84-184B-BD99-9C1C907450B8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13" creationId="{3D3DDB15-C7BD-C957-D458-2CE1306BB0E5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16" creationId="{1A010609-B899-FBBA-14C3-57F9017E048F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17" creationId="{868F24DF-A6EE-8A50-EB32-EFBE688E7AB4}"/>
          </ac:inkMkLst>
        </pc:inkChg>
        <pc:inkChg chg="add del mod">
          <ac:chgData name="Weifeng Xu" userId="e7aed605-a3dd-4d5a-a692-a87037af107b" providerId="ADAL" clId="{658C8C5A-3DB8-48E5-B983-D1EE30FE18F8}" dt="2023-08-11T13:24:41.946" v="2667" actId="9405"/>
          <ac:inkMkLst>
            <pc:docMk/>
            <pc:sldMk cId="2679764425" sldId="397"/>
            <ac:inkMk id="18" creationId="{70A4A62D-F0EF-B4BE-A196-3D95C550212F}"/>
          </ac:inkMkLst>
        </pc:inkChg>
        <pc:inkChg chg="add del mod">
          <ac:chgData name="Weifeng Xu" userId="e7aed605-a3dd-4d5a-a692-a87037af107b" providerId="ADAL" clId="{658C8C5A-3DB8-48E5-B983-D1EE30FE18F8}" dt="2023-08-11T13:24:41.707" v="2666"/>
          <ac:inkMkLst>
            <pc:docMk/>
            <pc:sldMk cId="2679764425" sldId="397"/>
            <ac:inkMk id="19" creationId="{EED5F04C-4686-C9C6-0055-A03F24E5D15D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1" creationId="{B038B531-0E46-07E8-F45E-DC22F97BE810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2" creationId="{3CD100C1-97DF-D393-4235-B62CEC618179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4" creationId="{71F23F04-F433-43BA-3A7E-BEBEF923919C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5" creationId="{69833BCB-D4B8-F636-46CA-F33B2530A2B0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6" creationId="{28BBD212-CA72-079D-21E8-0FF306219F2F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7" creationId="{D128C9CA-D4F7-6890-604C-6E6376D2ADB9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8" creationId="{31C3FA52-48AA-59B7-CE2A-F7B9AE617E97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29" creationId="{2258F9FA-3409-5316-F2A3-00ED9B636411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30" creationId="{33E8DE25-068B-4E81-8769-4C00410E38DA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31" creationId="{C9361758-02F6-F32B-686B-D6DF9DFE3B88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32" creationId="{5F6FCC9E-0B9B-47CC-590B-0AE5A50EE6D8}"/>
          </ac:inkMkLst>
        </pc:inkChg>
        <pc:inkChg chg="add mod">
          <ac:chgData name="Weifeng Xu" userId="e7aed605-a3dd-4d5a-a692-a87037af107b" providerId="ADAL" clId="{658C8C5A-3DB8-48E5-B983-D1EE30FE18F8}" dt="2023-08-11T13:24:52.816" v="2681"/>
          <ac:inkMkLst>
            <pc:docMk/>
            <pc:sldMk cId="2679764425" sldId="397"/>
            <ac:inkMk id="33" creationId="{B5706F27-20B6-2E00-9A14-54BA699896A2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36" creationId="{2F7C56F8-8202-64D2-AA46-3FBAE36423D1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37" creationId="{9F21DBA6-6657-1691-C573-73826B713DDC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38" creationId="{A412E3E3-862C-D031-7320-E12FAF5C8E5F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39" creationId="{79A102AE-2167-5925-FA33-1498C2B1B5D8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0" creationId="{2A357D73-AD0D-7F66-8A82-F8DB172C7064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3" creationId="{820E137E-0F77-4287-816B-58632B61DAF8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4" creationId="{6162C80E-34BF-DD76-77F2-F05AD9FECD40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5" creationId="{7732A8BE-1E60-6EF6-B777-852C0D3B8107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6" creationId="{116E572E-F064-198C-B41E-7D124D586B49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7" creationId="{702EE266-3F18-2B61-6937-852BAB975FAC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8" creationId="{61DDD0D7-EC66-5E3B-70F2-F2FE4CBD11A1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49" creationId="{022EFE31-76A9-2686-55D6-655070A9F28E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0" creationId="{55D67A44-1FE0-958F-46B4-4E01FF8E56AE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1" creationId="{DAB1704A-A0FB-6FEB-A6E8-6A5BB540A47E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3" creationId="{B2519427-841D-8859-53FF-AF1BBD924D97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4" creationId="{2A2B26B0-F420-CDA9-6128-2B17C3EBCFE2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5" creationId="{F180E133-E8B5-0419-67C2-FA8F0D9AEA3E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6" creationId="{CF4C9703-BD89-C68D-EDD2-50A8D639337E}"/>
          </ac:inkMkLst>
        </pc:inkChg>
        <pc:inkChg chg="add mod">
          <ac:chgData name="Weifeng Xu" userId="e7aed605-a3dd-4d5a-a692-a87037af107b" providerId="ADAL" clId="{658C8C5A-3DB8-48E5-B983-D1EE30FE18F8}" dt="2023-08-11T13:25:36.657" v="2703"/>
          <ac:inkMkLst>
            <pc:docMk/>
            <pc:sldMk cId="2679764425" sldId="397"/>
            <ac:inkMk id="57" creationId="{BDF9C9EA-B3C1-C374-5716-ABF2D5C8FEE9}"/>
          </ac:inkMkLst>
        </pc:inkChg>
        <pc:cxnChg chg="add del mod">
          <ac:chgData name="Weifeng Xu" userId="e7aed605-a3dd-4d5a-a692-a87037af107b" providerId="ADAL" clId="{658C8C5A-3DB8-48E5-B983-D1EE30FE18F8}" dt="2023-08-12T19:06:00.081" v="3872" actId="478"/>
          <ac:cxnSpMkLst>
            <pc:docMk/>
            <pc:sldMk cId="2679764425" sldId="397"/>
            <ac:cxnSpMk id="61" creationId="{D2AF42C6-D597-A270-C19A-D17B1D45842B}"/>
          </ac:cxnSpMkLst>
        </pc:cxnChg>
        <pc:cxnChg chg="add del mod">
          <ac:chgData name="Weifeng Xu" userId="e7aed605-a3dd-4d5a-a692-a87037af107b" providerId="ADAL" clId="{658C8C5A-3DB8-48E5-B983-D1EE30FE18F8}" dt="2023-08-12T19:06:00.081" v="3872" actId="478"/>
          <ac:cxnSpMkLst>
            <pc:docMk/>
            <pc:sldMk cId="2679764425" sldId="397"/>
            <ac:cxnSpMk id="63" creationId="{52A82ABC-D6F4-FE70-55E8-00715B8B8996}"/>
          </ac:cxnSpMkLst>
        </pc:cxnChg>
        <pc:cxnChg chg="add del mod">
          <ac:chgData name="Weifeng Xu" userId="e7aed605-a3dd-4d5a-a692-a87037af107b" providerId="ADAL" clId="{658C8C5A-3DB8-48E5-B983-D1EE30FE18F8}" dt="2023-08-12T19:06:00.081" v="3872" actId="478"/>
          <ac:cxnSpMkLst>
            <pc:docMk/>
            <pc:sldMk cId="2679764425" sldId="397"/>
            <ac:cxnSpMk id="65" creationId="{ED3EEFDB-D891-A273-CBE4-811BAA5D4012}"/>
          </ac:cxnSpMkLst>
        </pc:cxnChg>
        <pc:cxnChg chg="add del mod">
          <ac:chgData name="Weifeng Xu" userId="e7aed605-a3dd-4d5a-a692-a87037af107b" providerId="ADAL" clId="{658C8C5A-3DB8-48E5-B983-D1EE30FE18F8}" dt="2023-08-12T19:06:00.081" v="3872" actId="478"/>
          <ac:cxnSpMkLst>
            <pc:docMk/>
            <pc:sldMk cId="2679764425" sldId="397"/>
            <ac:cxnSpMk id="67" creationId="{9E21FF01-6A82-BF17-2827-7DBD5BC1A666}"/>
          </ac:cxnSpMkLst>
        </pc:cxnChg>
        <pc:cxnChg chg="add del">
          <ac:chgData name="Weifeng Xu" userId="e7aed605-a3dd-4d5a-a692-a87037af107b" providerId="ADAL" clId="{658C8C5A-3DB8-48E5-B983-D1EE30FE18F8}" dt="2023-08-12T19:06:00.081" v="3872" actId="478"/>
          <ac:cxnSpMkLst>
            <pc:docMk/>
            <pc:sldMk cId="2679764425" sldId="397"/>
            <ac:cxnSpMk id="72" creationId="{6D967BA7-9461-8C82-E8F1-2E5076B06089}"/>
          </ac:cxnSpMkLst>
        </pc:cxnChg>
      </pc:sldChg>
      <pc:sldChg chg="addSp delSp modSp new mod">
        <pc:chgData name="Weifeng Xu" userId="e7aed605-a3dd-4d5a-a692-a87037af107b" providerId="ADAL" clId="{658C8C5A-3DB8-48E5-B983-D1EE30FE18F8}" dt="2023-08-13T21:20:12.362" v="4893" actId="14100"/>
        <pc:sldMkLst>
          <pc:docMk/>
          <pc:sldMk cId="1689962745" sldId="398"/>
        </pc:sldMkLst>
        <pc:spChg chg="mod">
          <ac:chgData name="Weifeng Xu" userId="e7aed605-a3dd-4d5a-a692-a87037af107b" providerId="ADAL" clId="{658C8C5A-3DB8-48E5-B983-D1EE30FE18F8}" dt="2023-08-13T13:34:14.623" v="4595" actId="20577"/>
          <ac:spMkLst>
            <pc:docMk/>
            <pc:sldMk cId="1689962745" sldId="398"/>
            <ac:spMk id="2" creationId="{4FE9CF6B-DB92-5AC9-530C-E37BE39D7715}"/>
          </ac:spMkLst>
        </pc:spChg>
        <pc:spChg chg="add del mod">
          <ac:chgData name="Weifeng Xu" userId="e7aed605-a3dd-4d5a-a692-a87037af107b" providerId="ADAL" clId="{658C8C5A-3DB8-48E5-B983-D1EE30FE18F8}" dt="2023-08-12T19:17:41.964" v="3895" actId="478"/>
          <ac:spMkLst>
            <pc:docMk/>
            <pc:sldMk cId="1689962745" sldId="398"/>
            <ac:spMk id="5" creationId="{F57FC00A-72A9-BD7E-3069-3A8BA61E455C}"/>
          </ac:spMkLst>
        </pc:spChg>
        <pc:spChg chg="add mod">
          <ac:chgData name="Weifeng Xu" userId="e7aed605-a3dd-4d5a-a692-a87037af107b" providerId="ADAL" clId="{658C8C5A-3DB8-48E5-B983-D1EE30FE18F8}" dt="2023-08-12T19:26:39.378" v="3968" actId="208"/>
          <ac:spMkLst>
            <pc:docMk/>
            <pc:sldMk cId="1689962745" sldId="398"/>
            <ac:spMk id="10" creationId="{36436865-8298-4DC1-3BB4-DD35373C594C}"/>
          </ac:spMkLst>
        </pc:spChg>
        <pc:spChg chg="add mod">
          <ac:chgData name="Weifeng Xu" userId="e7aed605-a3dd-4d5a-a692-a87037af107b" providerId="ADAL" clId="{658C8C5A-3DB8-48E5-B983-D1EE30FE18F8}" dt="2023-08-12T19:27:23.580" v="3974" actId="1076"/>
          <ac:spMkLst>
            <pc:docMk/>
            <pc:sldMk cId="1689962745" sldId="398"/>
            <ac:spMk id="11" creationId="{D892D5EC-04D3-1A85-BB9C-A0E9A552009B}"/>
          </ac:spMkLst>
        </pc:spChg>
        <pc:spChg chg="add mod">
          <ac:chgData name="Weifeng Xu" userId="e7aed605-a3dd-4d5a-a692-a87037af107b" providerId="ADAL" clId="{658C8C5A-3DB8-48E5-B983-D1EE30FE18F8}" dt="2023-08-12T19:28:15.213" v="3986" actId="1076"/>
          <ac:spMkLst>
            <pc:docMk/>
            <pc:sldMk cId="1689962745" sldId="398"/>
            <ac:spMk id="12" creationId="{127654CA-4AC5-0C06-8762-93FA17194EE7}"/>
          </ac:spMkLst>
        </pc:spChg>
        <pc:spChg chg="add mod">
          <ac:chgData name="Weifeng Xu" userId="e7aed605-a3dd-4d5a-a692-a87037af107b" providerId="ADAL" clId="{658C8C5A-3DB8-48E5-B983-D1EE30FE18F8}" dt="2023-08-12T19:28:11.090" v="3985" actId="1076"/>
          <ac:spMkLst>
            <pc:docMk/>
            <pc:sldMk cId="1689962745" sldId="398"/>
            <ac:spMk id="13" creationId="{D5646CE9-7D64-799E-62D6-0BB4EF2277BB}"/>
          </ac:spMkLst>
        </pc:spChg>
        <pc:picChg chg="add del mod">
          <ac:chgData name="Weifeng Xu" userId="e7aed605-a3dd-4d5a-a692-a87037af107b" providerId="ADAL" clId="{658C8C5A-3DB8-48E5-B983-D1EE30FE18F8}" dt="2023-08-12T13:23:43.137" v="3189" actId="478"/>
          <ac:picMkLst>
            <pc:docMk/>
            <pc:sldMk cId="1689962745" sldId="398"/>
            <ac:picMk id="4" creationId="{7AC65E6C-79FE-D397-1169-AE50338E4C99}"/>
          </ac:picMkLst>
        </pc:picChg>
        <pc:picChg chg="add del mod">
          <ac:chgData name="Weifeng Xu" userId="e7aed605-a3dd-4d5a-a692-a87037af107b" providerId="ADAL" clId="{658C8C5A-3DB8-48E5-B983-D1EE30FE18F8}" dt="2023-08-12T19:12:47.521" v="3889" actId="478"/>
          <ac:picMkLst>
            <pc:docMk/>
            <pc:sldMk cId="1689962745" sldId="398"/>
            <ac:picMk id="6" creationId="{1D4D2609-DDBB-B486-812D-B2A0A2533AEF}"/>
          </ac:picMkLst>
        </pc:picChg>
        <pc:picChg chg="add del mod modCrop">
          <ac:chgData name="Weifeng Xu" userId="e7aed605-a3dd-4d5a-a692-a87037af107b" providerId="ADAL" clId="{658C8C5A-3DB8-48E5-B983-D1EE30FE18F8}" dt="2023-08-13T13:54:58.578" v="4605" actId="478"/>
          <ac:picMkLst>
            <pc:docMk/>
            <pc:sldMk cId="1689962745" sldId="398"/>
            <ac:picMk id="7" creationId="{67BDA3AA-462D-19E8-DC22-DC95D2A8A203}"/>
          </ac:picMkLst>
        </pc:picChg>
        <pc:picChg chg="add del mod modCrop">
          <ac:chgData name="Weifeng Xu" userId="e7aed605-a3dd-4d5a-a692-a87037af107b" providerId="ADAL" clId="{658C8C5A-3DB8-48E5-B983-D1EE30FE18F8}" dt="2023-08-12T19:19:33.658" v="3913" actId="478"/>
          <ac:picMkLst>
            <pc:docMk/>
            <pc:sldMk cId="1689962745" sldId="398"/>
            <ac:picMk id="8" creationId="{3D4947E0-C400-1C3B-2683-8C3908526F29}"/>
          </ac:picMkLst>
        </pc:picChg>
        <pc:picChg chg="add del mod modCrop">
          <ac:chgData name="Weifeng Xu" userId="e7aed605-a3dd-4d5a-a692-a87037af107b" providerId="ADAL" clId="{658C8C5A-3DB8-48E5-B983-D1EE30FE18F8}" dt="2023-08-12T19:19:31.993" v="3912" actId="478"/>
          <ac:picMkLst>
            <pc:docMk/>
            <pc:sldMk cId="1689962745" sldId="398"/>
            <ac:picMk id="9" creationId="{87F33D38-0479-8F95-9928-C7A2919D0B62}"/>
          </ac:picMkLst>
        </pc:picChg>
        <pc:picChg chg="add del mod modCrop">
          <ac:chgData name="Weifeng Xu" userId="e7aed605-a3dd-4d5a-a692-a87037af107b" providerId="ADAL" clId="{658C8C5A-3DB8-48E5-B983-D1EE30FE18F8}" dt="2023-08-13T14:19:32.047" v="4659" actId="478"/>
          <ac:picMkLst>
            <pc:docMk/>
            <pc:sldMk cId="1689962745" sldId="398"/>
            <ac:picMk id="14" creationId="{38BBA9FA-0BE4-CF4C-33CE-04AA9DC5ADCB}"/>
          </ac:picMkLst>
        </pc:picChg>
        <pc:picChg chg="add del mod modCrop">
          <ac:chgData name="Weifeng Xu" userId="e7aed605-a3dd-4d5a-a692-a87037af107b" providerId="ADAL" clId="{658C8C5A-3DB8-48E5-B983-D1EE30FE18F8}" dt="2023-08-13T21:19:43.400" v="4887" actId="478"/>
          <ac:picMkLst>
            <pc:docMk/>
            <pc:sldMk cId="1689962745" sldId="398"/>
            <ac:picMk id="16" creationId="{35152064-1531-2AD4-78B4-8625DD6107E3}"/>
          </ac:picMkLst>
        </pc:picChg>
        <pc:picChg chg="add mod modCrop">
          <ac:chgData name="Weifeng Xu" userId="e7aed605-a3dd-4d5a-a692-a87037af107b" providerId="ADAL" clId="{658C8C5A-3DB8-48E5-B983-D1EE30FE18F8}" dt="2023-08-13T21:20:12.362" v="4893" actId="14100"/>
          <ac:picMkLst>
            <pc:docMk/>
            <pc:sldMk cId="1689962745" sldId="398"/>
            <ac:picMk id="18" creationId="{B477C764-2CB7-1134-2804-871CD5955A6E}"/>
          </ac:picMkLst>
        </pc:picChg>
      </pc:sldChg>
      <pc:sldChg chg="modSp new del mod">
        <pc:chgData name="Weifeng Xu" userId="e7aed605-a3dd-4d5a-a692-a87037af107b" providerId="ADAL" clId="{658C8C5A-3DB8-48E5-B983-D1EE30FE18F8}" dt="2023-08-11T13:41:27.229" v="2975" actId="680"/>
        <pc:sldMkLst>
          <pc:docMk/>
          <pc:sldMk cId="913553252" sldId="399"/>
        </pc:sldMkLst>
        <pc:spChg chg="mod">
          <ac:chgData name="Weifeng Xu" userId="e7aed605-a3dd-4d5a-a692-a87037af107b" providerId="ADAL" clId="{658C8C5A-3DB8-48E5-B983-D1EE30FE18F8}" dt="2023-08-11T13:41:26.708" v="2974" actId="20577"/>
          <ac:spMkLst>
            <pc:docMk/>
            <pc:sldMk cId="913553252" sldId="399"/>
            <ac:spMk id="2" creationId="{7FB6B410-6ECF-9719-A7F5-26B9C4E620A9}"/>
          </ac:spMkLst>
        </pc:spChg>
      </pc:sldChg>
      <pc:sldChg chg="modSp new mod">
        <pc:chgData name="Weifeng Xu" userId="e7aed605-a3dd-4d5a-a692-a87037af107b" providerId="ADAL" clId="{658C8C5A-3DB8-48E5-B983-D1EE30FE18F8}" dt="2023-08-11T13:46:47.455" v="3146" actId="20577"/>
        <pc:sldMkLst>
          <pc:docMk/>
          <pc:sldMk cId="1292049008" sldId="399"/>
        </pc:sldMkLst>
        <pc:spChg chg="mod">
          <ac:chgData name="Weifeng Xu" userId="e7aed605-a3dd-4d5a-a692-a87037af107b" providerId="ADAL" clId="{658C8C5A-3DB8-48E5-B983-D1EE30FE18F8}" dt="2023-08-11T13:44:29.785" v="3102" actId="20577"/>
          <ac:spMkLst>
            <pc:docMk/>
            <pc:sldMk cId="1292049008" sldId="399"/>
            <ac:spMk id="2" creationId="{40D149B2-080D-71EC-056B-8CA125C8856D}"/>
          </ac:spMkLst>
        </pc:spChg>
        <pc:spChg chg="mod">
          <ac:chgData name="Weifeng Xu" userId="e7aed605-a3dd-4d5a-a692-a87037af107b" providerId="ADAL" clId="{658C8C5A-3DB8-48E5-B983-D1EE30FE18F8}" dt="2023-08-11T13:46:47.455" v="3146" actId="20577"/>
          <ac:spMkLst>
            <pc:docMk/>
            <pc:sldMk cId="1292049008" sldId="399"/>
            <ac:spMk id="3" creationId="{7182E38A-B811-003E-4E86-024F98F15196}"/>
          </ac:spMkLst>
        </pc:spChg>
      </pc:sldChg>
      <pc:sldChg chg="modSp new mod">
        <pc:chgData name="Weifeng Xu" userId="e7aed605-a3dd-4d5a-a692-a87037af107b" providerId="ADAL" clId="{658C8C5A-3DB8-48E5-B983-D1EE30FE18F8}" dt="2023-08-11T13:47:36.311" v="3179" actId="20577"/>
        <pc:sldMkLst>
          <pc:docMk/>
          <pc:sldMk cId="1144685011" sldId="400"/>
        </pc:sldMkLst>
        <pc:spChg chg="mod">
          <ac:chgData name="Weifeng Xu" userId="e7aed605-a3dd-4d5a-a692-a87037af107b" providerId="ADAL" clId="{658C8C5A-3DB8-48E5-B983-D1EE30FE18F8}" dt="2023-08-11T13:47:29.223" v="3176" actId="20577"/>
          <ac:spMkLst>
            <pc:docMk/>
            <pc:sldMk cId="1144685011" sldId="400"/>
            <ac:spMk id="2" creationId="{77ED0247-4443-AC5C-FB77-1A6FAB3C6A28}"/>
          </ac:spMkLst>
        </pc:spChg>
        <pc:spChg chg="mod">
          <ac:chgData name="Weifeng Xu" userId="e7aed605-a3dd-4d5a-a692-a87037af107b" providerId="ADAL" clId="{658C8C5A-3DB8-48E5-B983-D1EE30FE18F8}" dt="2023-08-11T13:47:36.311" v="3179" actId="20577"/>
          <ac:spMkLst>
            <pc:docMk/>
            <pc:sldMk cId="1144685011" sldId="400"/>
            <ac:spMk id="3" creationId="{5927A6A4-6BE0-5986-AE4F-2442C95C1531}"/>
          </ac:spMkLst>
        </pc:spChg>
      </pc:sldChg>
      <pc:sldChg chg="new">
        <pc:chgData name="Weifeng Xu" userId="e7aed605-a3dd-4d5a-a692-a87037af107b" providerId="ADAL" clId="{658C8C5A-3DB8-48E5-B983-D1EE30FE18F8}" dt="2023-08-11T13:44:20.753" v="3088" actId="680"/>
        <pc:sldMkLst>
          <pc:docMk/>
          <pc:sldMk cId="2537228402" sldId="401"/>
        </pc:sldMkLst>
      </pc:sldChg>
      <pc:sldChg chg="addSp delSp modSp new mod modClrScheme chgLayout">
        <pc:chgData name="Weifeng Xu" userId="e7aed605-a3dd-4d5a-a692-a87037af107b" providerId="ADAL" clId="{658C8C5A-3DB8-48E5-B983-D1EE30FE18F8}" dt="2023-08-11T13:47:19.175" v="3159" actId="20577"/>
        <pc:sldMkLst>
          <pc:docMk/>
          <pc:sldMk cId="1299058794" sldId="402"/>
        </pc:sldMkLst>
        <pc:spChg chg="del mod ord">
          <ac:chgData name="Weifeng Xu" userId="e7aed605-a3dd-4d5a-a692-a87037af107b" providerId="ADAL" clId="{658C8C5A-3DB8-48E5-B983-D1EE30FE18F8}" dt="2023-08-11T13:47:14.185" v="3148" actId="700"/>
          <ac:spMkLst>
            <pc:docMk/>
            <pc:sldMk cId="1299058794" sldId="402"/>
            <ac:spMk id="2" creationId="{D2176DB6-63DC-82B4-B4BD-5819720FC47A}"/>
          </ac:spMkLst>
        </pc:spChg>
        <pc:spChg chg="del mod ord">
          <ac:chgData name="Weifeng Xu" userId="e7aed605-a3dd-4d5a-a692-a87037af107b" providerId="ADAL" clId="{658C8C5A-3DB8-48E5-B983-D1EE30FE18F8}" dt="2023-08-11T13:47:14.185" v="3148" actId="700"/>
          <ac:spMkLst>
            <pc:docMk/>
            <pc:sldMk cId="1299058794" sldId="402"/>
            <ac:spMk id="3" creationId="{27EF1A21-0C22-3E4F-A4CB-38F5F718AE92}"/>
          </ac:spMkLst>
        </pc:spChg>
        <pc:spChg chg="add mod ord">
          <ac:chgData name="Weifeng Xu" userId="e7aed605-a3dd-4d5a-a692-a87037af107b" providerId="ADAL" clId="{658C8C5A-3DB8-48E5-B983-D1EE30FE18F8}" dt="2023-08-11T13:47:19.175" v="3159" actId="20577"/>
          <ac:spMkLst>
            <pc:docMk/>
            <pc:sldMk cId="1299058794" sldId="402"/>
            <ac:spMk id="4" creationId="{EA6E79D9-DE2E-7347-A8DA-9305240DC34C}"/>
          </ac:spMkLst>
        </pc:spChg>
        <pc:spChg chg="add mod ord">
          <ac:chgData name="Weifeng Xu" userId="e7aed605-a3dd-4d5a-a692-a87037af107b" providerId="ADAL" clId="{658C8C5A-3DB8-48E5-B983-D1EE30FE18F8}" dt="2023-08-11T13:47:14.185" v="3148" actId="700"/>
          <ac:spMkLst>
            <pc:docMk/>
            <pc:sldMk cId="1299058794" sldId="402"/>
            <ac:spMk id="5" creationId="{B290D286-8578-D21F-375F-0AEB5476F359}"/>
          </ac:spMkLst>
        </pc:spChg>
      </pc:sldChg>
      <pc:sldChg chg="addSp delSp modSp new mod ord modClrScheme chgLayout">
        <pc:chgData name="Weifeng Xu" userId="e7aed605-a3dd-4d5a-a692-a87037af107b" providerId="ADAL" clId="{658C8C5A-3DB8-48E5-B983-D1EE30FE18F8}" dt="2023-08-13T13:33:57.495" v="4589" actId="20577"/>
        <pc:sldMkLst>
          <pc:docMk/>
          <pc:sldMk cId="679643065" sldId="403"/>
        </pc:sldMkLst>
        <pc:spChg chg="mod ord">
          <ac:chgData name="Weifeng Xu" userId="e7aed605-a3dd-4d5a-a692-a87037af107b" providerId="ADAL" clId="{658C8C5A-3DB8-48E5-B983-D1EE30FE18F8}" dt="2023-08-13T13:33:57.495" v="4589" actId="20577"/>
          <ac:spMkLst>
            <pc:docMk/>
            <pc:sldMk cId="679643065" sldId="403"/>
            <ac:spMk id="2" creationId="{65FB9E17-23F6-4B96-5D74-6C80B8DDC940}"/>
          </ac:spMkLst>
        </pc:spChg>
        <pc:spChg chg="add del mod">
          <ac:chgData name="Weifeng Xu" userId="e7aed605-a3dd-4d5a-a692-a87037af107b" providerId="ADAL" clId="{658C8C5A-3DB8-48E5-B983-D1EE30FE18F8}" dt="2023-08-12T15:11:55.515" v="3727" actId="478"/>
          <ac:spMkLst>
            <pc:docMk/>
            <pc:sldMk cId="679643065" sldId="403"/>
            <ac:spMk id="3" creationId="{ED113DD7-5335-788E-B989-E65C01ADD228}"/>
          </ac:spMkLst>
        </pc:spChg>
        <pc:spChg chg="add del mod">
          <ac:chgData name="Weifeng Xu" userId="e7aed605-a3dd-4d5a-a692-a87037af107b" providerId="ADAL" clId="{658C8C5A-3DB8-48E5-B983-D1EE30FE18F8}" dt="2023-08-12T14:49:10.161" v="3662"/>
          <ac:spMkLst>
            <pc:docMk/>
            <pc:sldMk cId="679643065" sldId="403"/>
            <ac:spMk id="4" creationId="{50C252C0-81D5-5D3F-3807-26A0A26AFB8B}"/>
          </ac:spMkLst>
        </pc:spChg>
        <pc:spChg chg="add del mod">
          <ac:chgData name="Weifeng Xu" userId="e7aed605-a3dd-4d5a-a692-a87037af107b" providerId="ADAL" clId="{658C8C5A-3DB8-48E5-B983-D1EE30FE18F8}" dt="2023-08-12T14:49:10.161" v="3662"/>
          <ac:spMkLst>
            <pc:docMk/>
            <pc:sldMk cId="679643065" sldId="403"/>
            <ac:spMk id="6" creationId="{9464D8C4-7E26-CB3A-AD0E-702239D324E5}"/>
          </ac:spMkLst>
        </pc:spChg>
        <pc:spChg chg="add del mod">
          <ac:chgData name="Weifeng Xu" userId="e7aed605-a3dd-4d5a-a692-a87037af107b" providerId="ADAL" clId="{658C8C5A-3DB8-48E5-B983-D1EE30FE18F8}" dt="2023-08-12T15:11:51.929" v="3725" actId="478"/>
          <ac:spMkLst>
            <pc:docMk/>
            <pc:sldMk cId="679643065" sldId="403"/>
            <ac:spMk id="12" creationId="{F26C5A24-0067-0D9D-B9FF-1632AB2F9C1F}"/>
          </ac:spMkLst>
        </pc:spChg>
        <pc:spChg chg="add del mod">
          <ac:chgData name="Weifeng Xu" userId="e7aed605-a3dd-4d5a-a692-a87037af107b" providerId="ADAL" clId="{658C8C5A-3DB8-48E5-B983-D1EE30FE18F8}" dt="2023-08-12T15:11:51.929" v="3725" actId="478"/>
          <ac:spMkLst>
            <pc:docMk/>
            <pc:sldMk cId="679643065" sldId="403"/>
            <ac:spMk id="14" creationId="{CA5050F5-809E-792A-A84F-3C846C6268DF}"/>
          </ac:spMkLst>
        </pc:spChg>
        <pc:spChg chg="add del mod">
          <ac:chgData name="Weifeng Xu" userId="e7aed605-a3dd-4d5a-a692-a87037af107b" providerId="ADAL" clId="{658C8C5A-3DB8-48E5-B983-D1EE30FE18F8}" dt="2023-08-12T15:11:51.929" v="3725" actId="478"/>
          <ac:spMkLst>
            <pc:docMk/>
            <pc:sldMk cId="679643065" sldId="403"/>
            <ac:spMk id="20" creationId="{DB583DAA-971C-F964-C0BA-B2B7B73A5F91}"/>
          </ac:spMkLst>
        </pc:spChg>
        <pc:spChg chg="add del mod">
          <ac:chgData name="Weifeng Xu" userId="e7aed605-a3dd-4d5a-a692-a87037af107b" providerId="ADAL" clId="{658C8C5A-3DB8-48E5-B983-D1EE30FE18F8}" dt="2023-08-12T15:11:55.515" v="3727" actId="478"/>
          <ac:spMkLst>
            <pc:docMk/>
            <pc:sldMk cId="679643065" sldId="403"/>
            <ac:spMk id="27" creationId="{3FDD1CC6-3C74-0D80-BEA9-261150E6CCCC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28" creationId="{3FC19C1A-EF3B-7245-9C85-A43244AAA308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30" creationId="{03D2646B-4541-2F52-BAD7-AD974D71DE34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31" creationId="{9014077E-C607-7A1A-5129-F17CF8366882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32" creationId="{AC51A6D4-8FC4-34CB-3CE7-FD6ED8585341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33" creationId="{A38BD2FB-B2AD-3EB3-D708-6197842D0274}"/>
          </ac:spMkLst>
        </pc:spChg>
        <pc:spChg chg="add del mod">
          <ac:chgData name="Weifeng Xu" userId="e7aed605-a3dd-4d5a-a692-a87037af107b" providerId="ADAL" clId="{658C8C5A-3DB8-48E5-B983-D1EE30FE18F8}" dt="2023-08-12T15:11:51.273" v="3724"/>
          <ac:spMkLst>
            <pc:docMk/>
            <pc:sldMk cId="679643065" sldId="403"/>
            <ac:spMk id="34" creationId="{BFD19D47-A87E-C3D5-9F3B-5214EA807466}"/>
          </ac:spMkLst>
        </pc:spChg>
        <pc:graphicFrameChg chg="add del mod">
          <ac:chgData name="Weifeng Xu" userId="e7aed605-a3dd-4d5a-a692-a87037af107b" providerId="ADAL" clId="{658C8C5A-3DB8-48E5-B983-D1EE30FE18F8}" dt="2023-08-12T14:49:10.161" v="3662"/>
          <ac:graphicFrameMkLst>
            <pc:docMk/>
            <pc:sldMk cId="679643065" sldId="403"/>
            <ac:graphicFrameMk id="5" creationId="{2D6EB1BA-567B-14BE-9213-52633714E092}"/>
          </ac:graphicFrameMkLst>
        </pc:graphicFrameChg>
        <pc:graphicFrameChg chg="add del mod modGraphic">
          <ac:chgData name="Weifeng Xu" userId="e7aed605-a3dd-4d5a-a692-a87037af107b" providerId="ADAL" clId="{658C8C5A-3DB8-48E5-B983-D1EE30FE18F8}" dt="2023-08-13T13:33:14.650" v="4581" actId="14734"/>
          <ac:graphicFrameMkLst>
            <pc:docMk/>
            <pc:sldMk cId="679643065" sldId="403"/>
            <ac:graphicFrameMk id="13" creationId="{0E90C5C5-DD0A-6C9F-1207-C1781C82AFBA}"/>
          </ac:graphicFrameMkLst>
        </pc:graphicFrameChg>
        <pc:graphicFrameChg chg="add del mod">
          <ac:chgData name="Weifeng Xu" userId="e7aed605-a3dd-4d5a-a692-a87037af107b" providerId="ADAL" clId="{658C8C5A-3DB8-48E5-B983-D1EE30FE18F8}" dt="2023-08-12T15:11:51.273" v="3724"/>
          <ac:graphicFrameMkLst>
            <pc:docMk/>
            <pc:sldMk cId="679643065" sldId="403"/>
            <ac:graphicFrameMk id="29" creationId="{953FD7FA-08EE-BC60-D3A5-61F8209B227A}"/>
          </ac:graphicFrameMkLst>
        </pc:graphicFrameChg>
        <pc:cxnChg chg="add del mod">
          <ac:chgData name="Weifeng Xu" userId="e7aed605-a3dd-4d5a-a692-a87037af107b" providerId="ADAL" clId="{658C8C5A-3DB8-48E5-B983-D1EE30FE18F8}" dt="2023-08-12T14:49:10.161" v="3662"/>
          <ac:cxnSpMkLst>
            <pc:docMk/>
            <pc:sldMk cId="679643065" sldId="403"/>
            <ac:cxnSpMk id="7" creationId="{F3260958-6A1A-3FFC-25ED-2E6F367D4CEE}"/>
          </ac:cxnSpMkLst>
        </pc:cxnChg>
        <pc:cxnChg chg="add del mod">
          <ac:chgData name="Weifeng Xu" userId="e7aed605-a3dd-4d5a-a692-a87037af107b" providerId="ADAL" clId="{658C8C5A-3DB8-48E5-B983-D1EE30FE18F8}" dt="2023-08-12T14:49:10.161" v="3662"/>
          <ac:cxnSpMkLst>
            <pc:docMk/>
            <pc:sldMk cId="679643065" sldId="403"/>
            <ac:cxnSpMk id="8" creationId="{D00D5949-F0E1-D2FC-48FB-F1D7B2551044}"/>
          </ac:cxnSpMkLst>
        </pc:cxnChg>
        <pc:cxnChg chg="add del mod">
          <ac:chgData name="Weifeng Xu" userId="e7aed605-a3dd-4d5a-a692-a87037af107b" providerId="ADAL" clId="{658C8C5A-3DB8-48E5-B983-D1EE30FE18F8}" dt="2023-08-12T14:49:10.161" v="3662"/>
          <ac:cxnSpMkLst>
            <pc:docMk/>
            <pc:sldMk cId="679643065" sldId="403"/>
            <ac:cxnSpMk id="9" creationId="{66F4072E-9013-954D-0DE8-D258D09A196F}"/>
          </ac:cxnSpMkLst>
        </pc:cxnChg>
        <pc:cxnChg chg="add del mod">
          <ac:chgData name="Weifeng Xu" userId="e7aed605-a3dd-4d5a-a692-a87037af107b" providerId="ADAL" clId="{658C8C5A-3DB8-48E5-B983-D1EE30FE18F8}" dt="2023-08-12T14:49:10.161" v="3662"/>
          <ac:cxnSpMkLst>
            <pc:docMk/>
            <pc:sldMk cId="679643065" sldId="403"/>
            <ac:cxnSpMk id="10" creationId="{2F6B0CC4-9BF7-238A-D027-BEBE485885C1}"/>
          </ac:cxnSpMkLst>
        </pc:cxnChg>
        <pc:cxnChg chg="add del mod">
          <ac:chgData name="Weifeng Xu" userId="e7aed605-a3dd-4d5a-a692-a87037af107b" providerId="ADAL" clId="{658C8C5A-3DB8-48E5-B983-D1EE30FE18F8}" dt="2023-08-12T14:49:10.161" v="3662"/>
          <ac:cxnSpMkLst>
            <pc:docMk/>
            <pc:sldMk cId="679643065" sldId="403"/>
            <ac:cxnSpMk id="11" creationId="{EAC4D177-4B57-E7C7-F650-7A441B3FEC51}"/>
          </ac:cxnSpMkLst>
        </pc:cxnChg>
        <pc:cxnChg chg="add del mod">
          <ac:chgData name="Weifeng Xu" userId="e7aed605-a3dd-4d5a-a692-a87037af107b" providerId="ADAL" clId="{658C8C5A-3DB8-48E5-B983-D1EE30FE18F8}" dt="2023-08-12T15:11:51.929" v="3725" actId="478"/>
          <ac:cxnSpMkLst>
            <pc:docMk/>
            <pc:sldMk cId="679643065" sldId="403"/>
            <ac:cxnSpMk id="15" creationId="{0CEC2998-8B47-3BCC-7345-65D4660E1B0A}"/>
          </ac:cxnSpMkLst>
        </pc:cxnChg>
        <pc:cxnChg chg="add del mod">
          <ac:chgData name="Weifeng Xu" userId="e7aed605-a3dd-4d5a-a692-a87037af107b" providerId="ADAL" clId="{658C8C5A-3DB8-48E5-B983-D1EE30FE18F8}" dt="2023-08-12T15:11:51.929" v="3725" actId="478"/>
          <ac:cxnSpMkLst>
            <pc:docMk/>
            <pc:sldMk cId="679643065" sldId="403"/>
            <ac:cxnSpMk id="16" creationId="{16131C25-D19C-9C1E-C0DE-3B7C2D8AD92A}"/>
          </ac:cxnSpMkLst>
        </pc:cxnChg>
        <pc:cxnChg chg="add del mod">
          <ac:chgData name="Weifeng Xu" userId="e7aed605-a3dd-4d5a-a692-a87037af107b" providerId="ADAL" clId="{658C8C5A-3DB8-48E5-B983-D1EE30FE18F8}" dt="2023-08-12T15:11:51.929" v="3725" actId="478"/>
          <ac:cxnSpMkLst>
            <pc:docMk/>
            <pc:sldMk cId="679643065" sldId="403"/>
            <ac:cxnSpMk id="17" creationId="{0487D48E-07B8-6FAB-5665-6692D4FA3EBB}"/>
          </ac:cxnSpMkLst>
        </pc:cxnChg>
        <pc:cxnChg chg="add del mod">
          <ac:chgData name="Weifeng Xu" userId="e7aed605-a3dd-4d5a-a692-a87037af107b" providerId="ADAL" clId="{658C8C5A-3DB8-48E5-B983-D1EE30FE18F8}" dt="2023-08-12T15:11:51.929" v="3725" actId="478"/>
          <ac:cxnSpMkLst>
            <pc:docMk/>
            <pc:sldMk cId="679643065" sldId="403"/>
            <ac:cxnSpMk id="18" creationId="{F4045F11-9485-139A-923C-AF3FEC2720A9}"/>
          </ac:cxnSpMkLst>
        </pc:cxnChg>
        <pc:cxnChg chg="add del mod">
          <ac:chgData name="Weifeng Xu" userId="e7aed605-a3dd-4d5a-a692-a87037af107b" providerId="ADAL" clId="{658C8C5A-3DB8-48E5-B983-D1EE30FE18F8}" dt="2023-08-13T13:33:18.052" v="4582" actId="14100"/>
          <ac:cxnSpMkLst>
            <pc:docMk/>
            <pc:sldMk cId="679643065" sldId="403"/>
            <ac:cxnSpMk id="19" creationId="{081DCC19-2F2C-85DB-CA44-55E5B1330708}"/>
          </ac:cxnSpMkLst>
        </pc:cxnChg>
      </pc:sldChg>
      <pc:sldChg chg="addSp delSp modSp add mod modClrScheme chgLayout">
        <pc:chgData name="Weifeng Xu" userId="e7aed605-a3dd-4d5a-a692-a87037af107b" providerId="ADAL" clId="{658C8C5A-3DB8-48E5-B983-D1EE30FE18F8}" dt="2023-08-13T14:16:50.318" v="4644" actId="1076"/>
        <pc:sldMkLst>
          <pc:docMk/>
          <pc:sldMk cId="3815877921" sldId="404"/>
        </pc:sldMkLst>
        <pc:spChg chg="mod ord">
          <ac:chgData name="Weifeng Xu" userId="e7aed605-a3dd-4d5a-a692-a87037af107b" providerId="ADAL" clId="{658C8C5A-3DB8-48E5-B983-D1EE30FE18F8}" dt="2023-08-13T13:31:21.970" v="4575" actId="20577"/>
          <ac:spMkLst>
            <pc:docMk/>
            <pc:sldMk cId="3815877921" sldId="404"/>
            <ac:spMk id="2" creationId="{65FB9E17-23F6-4B96-5D74-6C80B8DDC940}"/>
          </ac:spMkLst>
        </pc:spChg>
        <pc:spChg chg="del mod ord">
          <ac:chgData name="Weifeng Xu" userId="e7aed605-a3dd-4d5a-a692-a87037af107b" providerId="ADAL" clId="{658C8C5A-3DB8-48E5-B983-D1EE30FE18F8}" dt="2023-08-12T15:12:51.113" v="3754" actId="478"/>
          <ac:spMkLst>
            <pc:docMk/>
            <pc:sldMk cId="3815877921" sldId="404"/>
            <ac:spMk id="3" creationId="{ED113DD7-5335-788E-B989-E65C01ADD228}"/>
          </ac:spMkLst>
        </pc:spChg>
        <pc:spChg chg="add mod">
          <ac:chgData name="Weifeng Xu" userId="e7aed605-a3dd-4d5a-a692-a87037af107b" providerId="ADAL" clId="{658C8C5A-3DB8-48E5-B983-D1EE30FE18F8}" dt="2023-08-13T13:24:06.598" v="4422" actId="1076"/>
          <ac:spMkLst>
            <pc:docMk/>
            <pc:sldMk cId="3815877921" sldId="404"/>
            <ac:spMk id="4" creationId="{DC39953E-6FF8-3F63-6E34-917C682F7E8F}"/>
          </ac:spMkLst>
        </pc:spChg>
        <pc:spChg chg="add mod">
          <ac:chgData name="Weifeng Xu" userId="e7aed605-a3dd-4d5a-a692-a87037af107b" providerId="ADAL" clId="{658C8C5A-3DB8-48E5-B983-D1EE30FE18F8}" dt="2023-08-13T13:24:06.598" v="4422" actId="1076"/>
          <ac:spMkLst>
            <pc:docMk/>
            <pc:sldMk cId="3815877921" sldId="404"/>
            <ac:spMk id="5" creationId="{6FCE8A99-0E08-19A5-D8A3-00C25186F4A7}"/>
          </ac:spMkLst>
        </pc:spChg>
        <pc:spChg chg="add mod">
          <ac:chgData name="Weifeng Xu" userId="e7aed605-a3dd-4d5a-a692-a87037af107b" providerId="ADAL" clId="{658C8C5A-3DB8-48E5-B983-D1EE30FE18F8}" dt="2023-08-13T14:16:43.599" v="4643" actId="108"/>
          <ac:spMkLst>
            <pc:docMk/>
            <pc:sldMk cId="3815877921" sldId="404"/>
            <ac:spMk id="6" creationId="{A47D5BB2-764B-4B24-71E6-5435E6A5AEE1}"/>
          </ac:spMkLst>
        </pc:spChg>
        <pc:spChg chg="add mod">
          <ac:chgData name="Weifeng Xu" userId="e7aed605-a3dd-4d5a-a692-a87037af107b" providerId="ADAL" clId="{658C8C5A-3DB8-48E5-B983-D1EE30FE18F8}" dt="2023-08-13T14:16:50.318" v="4644" actId="1076"/>
          <ac:spMkLst>
            <pc:docMk/>
            <pc:sldMk cId="3815877921" sldId="404"/>
            <ac:spMk id="9" creationId="{E75E29D2-397E-D080-3523-DBC5B858C375}"/>
          </ac:spMkLst>
        </pc:spChg>
        <pc:spChg chg="mod">
          <ac:chgData name="Weifeng Xu" userId="e7aed605-a3dd-4d5a-a692-a87037af107b" providerId="ADAL" clId="{658C8C5A-3DB8-48E5-B983-D1EE30FE18F8}" dt="2023-08-12T15:13:05.838" v="3759" actId="1076"/>
          <ac:spMkLst>
            <pc:docMk/>
            <pc:sldMk cId="3815877921" sldId="404"/>
            <ac:spMk id="12" creationId="{F26C5A24-0067-0D9D-B9FF-1632AB2F9C1F}"/>
          </ac:spMkLst>
        </pc:spChg>
        <pc:spChg chg="del">
          <ac:chgData name="Weifeng Xu" userId="e7aed605-a3dd-4d5a-a692-a87037af107b" providerId="ADAL" clId="{658C8C5A-3DB8-48E5-B983-D1EE30FE18F8}" dt="2023-08-12T15:12:57.338" v="3755" actId="478"/>
          <ac:spMkLst>
            <pc:docMk/>
            <pc:sldMk cId="3815877921" sldId="404"/>
            <ac:spMk id="14" creationId="{CA5050F5-809E-792A-A84F-3C846C6268DF}"/>
          </ac:spMkLst>
        </pc:spChg>
        <pc:spChg chg="del">
          <ac:chgData name="Weifeng Xu" userId="e7aed605-a3dd-4d5a-a692-a87037af107b" providerId="ADAL" clId="{658C8C5A-3DB8-48E5-B983-D1EE30FE18F8}" dt="2023-08-12T15:12:57.338" v="3755" actId="478"/>
          <ac:spMkLst>
            <pc:docMk/>
            <pc:sldMk cId="3815877921" sldId="404"/>
            <ac:spMk id="20" creationId="{DB583DAA-971C-F964-C0BA-B2B7B73A5F91}"/>
          </ac:spMkLst>
        </pc:spChg>
        <pc:spChg chg="add mod">
          <ac:chgData name="Weifeng Xu" userId="e7aed605-a3dd-4d5a-a692-a87037af107b" providerId="ADAL" clId="{658C8C5A-3DB8-48E5-B983-D1EE30FE18F8}" dt="2023-08-13T13:26:03.645" v="4470" actId="207"/>
          <ac:spMkLst>
            <pc:docMk/>
            <pc:sldMk cId="3815877921" sldId="404"/>
            <ac:spMk id="21" creationId="{29AAB2C9-5FF6-4141-50E2-E21671DA1408}"/>
          </ac:spMkLst>
        </pc:spChg>
        <pc:spChg chg="add mod">
          <ac:chgData name="Weifeng Xu" userId="e7aed605-a3dd-4d5a-a692-a87037af107b" providerId="ADAL" clId="{658C8C5A-3DB8-48E5-B983-D1EE30FE18F8}" dt="2023-08-13T13:28:22.254" v="4494" actId="1076"/>
          <ac:spMkLst>
            <pc:docMk/>
            <pc:sldMk cId="3815877921" sldId="404"/>
            <ac:spMk id="24" creationId="{C9391DB4-ED8F-88BE-55A9-0FD0D0E71E75}"/>
          </ac:spMkLst>
        </pc:spChg>
        <pc:spChg chg="add mod">
          <ac:chgData name="Weifeng Xu" userId="e7aed605-a3dd-4d5a-a692-a87037af107b" providerId="ADAL" clId="{658C8C5A-3DB8-48E5-B983-D1EE30FE18F8}" dt="2023-08-13T13:29:27.236" v="4548" actId="20577"/>
          <ac:spMkLst>
            <pc:docMk/>
            <pc:sldMk cId="3815877921" sldId="404"/>
            <ac:spMk id="28" creationId="{4D183407-E000-6E5B-1863-02B202C2C55F}"/>
          </ac:spMkLst>
        </pc:spChg>
        <pc:graphicFrameChg chg="mod modGraphic">
          <ac:chgData name="Weifeng Xu" userId="e7aed605-a3dd-4d5a-a692-a87037af107b" providerId="ADAL" clId="{658C8C5A-3DB8-48E5-B983-D1EE30FE18F8}" dt="2023-08-12T19:00:38.710" v="3819" actId="20577"/>
          <ac:graphicFrameMkLst>
            <pc:docMk/>
            <pc:sldMk cId="3815877921" sldId="404"/>
            <ac:graphicFrameMk id="13" creationId="{0E90C5C5-DD0A-6C9F-1207-C1781C82AFBA}"/>
          </ac:graphicFrameMkLst>
        </pc:graphicFrameChg>
        <pc:picChg chg="add del mod">
          <ac:chgData name="Weifeng Xu" userId="e7aed605-a3dd-4d5a-a692-a87037af107b" providerId="ADAL" clId="{658C8C5A-3DB8-48E5-B983-D1EE30FE18F8}" dt="2023-08-12T15:18:22.881" v="3788" actId="22"/>
          <ac:picMkLst>
            <pc:docMk/>
            <pc:sldMk cId="3815877921" sldId="404"/>
            <ac:picMk id="8" creationId="{8D4A905E-98E5-1E7C-0DD4-57B48CAA3D82}"/>
          </ac:picMkLst>
        </pc:picChg>
        <pc:cxnChg chg="add mod">
          <ac:chgData name="Weifeng Xu" userId="e7aed605-a3dd-4d5a-a692-a87037af107b" providerId="ADAL" clId="{658C8C5A-3DB8-48E5-B983-D1EE30FE18F8}" dt="2023-08-13T14:16:50.318" v="4644" actId="1076"/>
          <ac:cxnSpMkLst>
            <pc:docMk/>
            <pc:sldMk cId="3815877921" sldId="404"/>
            <ac:cxnSpMk id="11" creationId="{C745AA61-590A-32D3-4F94-0C3374458147}"/>
          </ac:cxnSpMkLst>
        </pc:cxnChg>
        <pc:cxnChg chg="del">
          <ac:chgData name="Weifeng Xu" userId="e7aed605-a3dd-4d5a-a692-a87037af107b" providerId="ADAL" clId="{658C8C5A-3DB8-48E5-B983-D1EE30FE18F8}" dt="2023-08-12T15:12:57.338" v="3755" actId="478"/>
          <ac:cxnSpMkLst>
            <pc:docMk/>
            <pc:sldMk cId="3815877921" sldId="404"/>
            <ac:cxnSpMk id="15" creationId="{0CEC2998-8B47-3BCC-7345-65D4660E1B0A}"/>
          </ac:cxnSpMkLst>
        </pc:cxnChg>
        <pc:cxnChg chg="del">
          <ac:chgData name="Weifeng Xu" userId="e7aed605-a3dd-4d5a-a692-a87037af107b" providerId="ADAL" clId="{658C8C5A-3DB8-48E5-B983-D1EE30FE18F8}" dt="2023-08-12T15:12:57.338" v="3755" actId="478"/>
          <ac:cxnSpMkLst>
            <pc:docMk/>
            <pc:sldMk cId="3815877921" sldId="404"/>
            <ac:cxnSpMk id="16" creationId="{16131C25-D19C-9C1E-C0DE-3B7C2D8AD92A}"/>
          </ac:cxnSpMkLst>
        </pc:cxnChg>
        <pc:cxnChg chg="del">
          <ac:chgData name="Weifeng Xu" userId="e7aed605-a3dd-4d5a-a692-a87037af107b" providerId="ADAL" clId="{658C8C5A-3DB8-48E5-B983-D1EE30FE18F8}" dt="2023-08-12T15:13:00.153" v="3756" actId="478"/>
          <ac:cxnSpMkLst>
            <pc:docMk/>
            <pc:sldMk cId="3815877921" sldId="404"/>
            <ac:cxnSpMk id="17" creationId="{0487D48E-07B8-6FAB-5665-6692D4FA3EBB}"/>
          </ac:cxnSpMkLst>
        </pc:cxnChg>
        <pc:cxnChg chg="del">
          <ac:chgData name="Weifeng Xu" userId="e7aed605-a3dd-4d5a-a692-a87037af107b" providerId="ADAL" clId="{658C8C5A-3DB8-48E5-B983-D1EE30FE18F8}" dt="2023-08-12T15:13:00.953" v="3757" actId="478"/>
          <ac:cxnSpMkLst>
            <pc:docMk/>
            <pc:sldMk cId="3815877921" sldId="404"/>
            <ac:cxnSpMk id="18" creationId="{F4045F11-9485-139A-923C-AF3FEC2720A9}"/>
          </ac:cxnSpMkLst>
        </pc:cxnChg>
        <pc:cxnChg chg="del">
          <ac:chgData name="Weifeng Xu" userId="e7aed605-a3dd-4d5a-a692-a87037af107b" providerId="ADAL" clId="{658C8C5A-3DB8-48E5-B983-D1EE30FE18F8}" dt="2023-08-12T15:13:01.969" v="3758" actId="478"/>
          <ac:cxnSpMkLst>
            <pc:docMk/>
            <pc:sldMk cId="3815877921" sldId="404"/>
            <ac:cxnSpMk id="19" creationId="{081DCC19-2F2C-85DB-CA44-55E5B1330708}"/>
          </ac:cxnSpMkLst>
        </pc:cxnChg>
        <pc:cxnChg chg="add">
          <ac:chgData name="Weifeng Xu" userId="e7aed605-a3dd-4d5a-a692-a87037af107b" providerId="ADAL" clId="{658C8C5A-3DB8-48E5-B983-D1EE30FE18F8}" dt="2023-08-13T13:25:53.523" v="4469" actId="11529"/>
          <ac:cxnSpMkLst>
            <pc:docMk/>
            <pc:sldMk cId="3815877921" sldId="404"/>
            <ac:cxnSpMk id="23" creationId="{96F2CE25-6E98-C59C-1524-AD6BF7135D26}"/>
          </ac:cxnSpMkLst>
        </pc:cxnChg>
        <pc:cxnChg chg="add mod">
          <ac:chgData name="Weifeng Xu" userId="e7aed605-a3dd-4d5a-a692-a87037af107b" providerId="ADAL" clId="{658C8C5A-3DB8-48E5-B983-D1EE30FE18F8}" dt="2023-08-13T13:28:24.672" v="4495" actId="14100"/>
          <ac:cxnSpMkLst>
            <pc:docMk/>
            <pc:sldMk cId="3815877921" sldId="404"/>
            <ac:cxnSpMk id="25" creationId="{058875C3-5EAF-AB68-9378-9B1A9534DCD1}"/>
          </ac:cxnSpMkLst>
        </pc:cxnChg>
        <pc:cxnChg chg="add mod">
          <ac:chgData name="Weifeng Xu" userId="e7aed605-a3dd-4d5a-a692-a87037af107b" providerId="ADAL" clId="{658C8C5A-3DB8-48E5-B983-D1EE30FE18F8}" dt="2023-08-13T13:29:24.197" v="4536" actId="20577"/>
          <ac:cxnSpMkLst>
            <pc:docMk/>
            <pc:sldMk cId="3815877921" sldId="404"/>
            <ac:cxnSpMk id="29" creationId="{E04F477A-1320-27A4-B1BD-6AC37CD40D6C}"/>
          </ac:cxnSpMkLst>
        </pc:cxnChg>
      </pc:sldChg>
      <pc:sldChg chg="modSp add mod">
        <pc:chgData name="Weifeng Xu" userId="e7aed605-a3dd-4d5a-a692-a87037af107b" providerId="ADAL" clId="{658C8C5A-3DB8-48E5-B983-D1EE30FE18F8}" dt="2023-08-13T13:33:42.877" v="4583" actId="11"/>
        <pc:sldMkLst>
          <pc:docMk/>
          <pc:sldMk cId="3750575232" sldId="405"/>
        </pc:sldMkLst>
        <pc:spChg chg="mod">
          <ac:chgData name="Weifeng Xu" userId="e7aed605-a3dd-4d5a-a692-a87037af107b" providerId="ADAL" clId="{658C8C5A-3DB8-48E5-B983-D1EE30FE18F8}" dt="2023-08-13T13:33:42.877" v="4583" actId="11"/>
          <ac:spMkLst>
            <pc:docMk/>
            <pc:sldMk cId="3750575232" sldId="405"/>
            <ac:spMk id="5" creationId="{A7CE33F5-CB50-2E6A-0B09-B41246D7C004}"/>
          </ac:spMkLst>
        </pc:spChg>
      </pc:sldChg>
      <pc:sldChg chg="modSp new mod">
        <pc:chgData name="Weifeng Xu" userId="e7aed605-a3dd-4d5a-a692-a87037af107b" providerId="ADAL" clId="{658C8C5A-3DB8-48E5-B983-D1EE30FE18F8}" dt="2023-08-13T14:18:19.111" v="4654" actId="20577"/>
        <pc:sldMkLst>
          <pc:docMk/>
          <pc:sldMk cId="958514079" sldId="406"/>
        </pc:sldMkLst>
        <pc:spChg chg="mod">
          <ac:chgData name="Weifeng Xu" userId="e7aed605-a3dd-4d5a-a692-a87037af107b" providerId="ADAL" clId="{658C8C5A-3DB8-48E5-B983-D1EE30FE18F8}" dt="2023-08-13T13:15:05.367" v="4277"/>
          <ac:spMkLst>
            <pc:docMk/>
            <pc:sldMk cId="958514079" sldId="406"/>
            <ac:spMk id="2" creationId="{29ECE1FB-35AF-FB89-B484-B86AD4764D9A}"/>
          </ac:spMkLst>
        </pc:spChg>
        <pc:spChg chg="mod">
          <ac:chgData name="Weifeng Xu" userId="e7aed605-a3dd-4d5a-a692-a87037af107b" providerId="ADAL" clId="{658C8C5A-3DB8-48E5-B983-D1EE30FE18F8}" dt="2023-08-13T14:18:19.111" v="4654" actId="20577"/>
          <ac:spMkLst>
            <pc:docMk/>
            <pc:sldMk cId="958514079" sldId="406"/>
            <ac:spMk id="3" creationId="{29DB361A-4A49-ACF9-09F9-1E7EBD79FCDB}"/>
          </ac:spMkLst>
        </pc:spChg>
      </pc:sldChg>
      <pc:sldChg chg="addSp delSp modSp new mod modClrScheme chgLayout">
        <pc:chgData name="Weifeng Xu" userId="e7aed605-a3dd-4d5a-a692-a87037af107b" providerId="ADAL" clId="{658C8C5A-3DB8-48E5-B983-D1EE30FE18F8}" dt="2023-08-13T14:30:03.477" v="4855" actId="14100"/>
        <pc:sldMkLst>
          <pc:docMk/>
          <pc:sldMk cId="480921056" sldId="407"/>
        </pc:sldMkLst>
        <pc:spChg chg="del">
          <ac:chgData name="Weifeng Xu" userId="e7aed605-a3dd-4d5a-a692-a87037af107b" providerId="ADAL" clId="{658C8C5A-3DB8-48E5-B983-D1EE30FE18F8}" dt="2023-08-13T14:03:06.448" v="4611" actId="700"/>
          <ac:spMkLst>
            <pc:docMk/>
            <pc:sldMk cId="480921056" sldId="407"/>
            <ac:spMk id="2" creationId="{A94D99AA-4D6A-FFED-1394-441A6C784633}"/>
          </ac:spMkLst>
        </pc:spChg>
        <pc:spChg chg="add mod">
          <ac:chgData name="Weifeng Xu" userId="e7aed605-a3dd-4d5a-a692-a87037af107b" providerId="ADAL" clId="{658C8C5A-3DB8-48E5-B983-D1EE30FE18F8}" dt="2023-08-13T14:04:20.848" v="4622" actId="1076"/>
          <ac:spMkLst>
            <pc:docMk/>
            <pc:sldMk cId="480921056" sldId="407"/>
            <ac:spMk id="6" creationId="{E2BC865F-C044-8D3C-6418-A7A84798424F}"/>
          </ac:spMkLst>
        </pc:spChg>
        <pc:spChg chg="add mod">
          <ac:chgData name="Weifeng Xu" userId="e7aed605-a3dd-4d5a-a692-a87037af107b" providerId="ADAL" clId="{658C8C5A-3DB8-48E5-B983-D1EE30FE18F8}" dt="2023-08-13T14:04:49.988" v="4625" actId="208"/>
          <ac:spMkLst>
            <pc:docMk/>
            <pc:sldMk cId="480921056" sldId="407"/>
            <ac:spMk id="7" creationId="{2A2DD9EF-4C88-B575-78A1-B2DAB0740F0F}"/>
          </ac:spMkLst>
        </pc:spChg>
        <pc:spChg chg="add mod">
          <ac:chgData name="Weifeng Xu" userId="e7aed605-a3dd-4d5a-a692-a87037af107b" providerId="ADAL" clId="{658C8C5A-3DB8-48E5-B983-D1EE30FE18F8}" dt="2023-08-13T14:29:13.442" v="4845" actId="207"/>
          <ac:spMkLst>
            <pc:docMk/>
            <pc:sldMk cId="480921056" sldId="407"/>
            <ac:spMk id="8" creationId="{2B2D16A9-9A2F-9F81-FB19-B6CA1D74265A}"/>
          </ac:spMkLst>
        </pc:spChg>
        <pc:spChg chg="add mod">
          <ac:chgData name="Weifeng Xu" userId="e7aed605-a3dd-4d5a-a692-a87037af107b" providerId="ADAL" clId="{658C8C5A-3DB8-48E5-B983-D1EE30FE18F8}" dt="2023-08-13T14:29:35.327" v="4848" actId="207"/>
          <ac:spMkLst>
            <pc:docMk/>
            <pc:sldMk cId="480921056" sldId="407"/>
            <ac:spMk id="11" creationId="{2CB88912-007F-204A-0226-5972F6CFFB5F}"/>
          </ac:spMkLst>
        </pc:spChg>
        <pc:spChg chg="add mod">
          <ac:chgData name="Weifeng Xu" userId="e7aed605-a3dd-4d5a-a692-a87037af107b" providerId="ADAL" clId="{658C8C5A-3DB8-48E5-B983-D1EE30FE18F8}" dt="2023-08-13T14:29:53.830" v="4850" actId="207"/>
          <ac:spMkLst>
            <pc:docMk/>
            <pc:sldMk cId="480921056" sldId="407"/>
            <ac:spMk id="14" creationId="{AA964262-8CBE-43DB-DF16-F60E028B1628}"/>
          </ac:spMkLst>
        </pc:spChg>
        <pc:spChg chg="add mod">
          <ac:chgData name="Weifeng Xu" userId="e7aed605-a3dd-4d5a-a692-a87037af107b" providerId="ADAL" clId="{658C8C5A-3DB8-48E5-B983-D1EE30FE18F8}" dt="2023-08-13T14:30:03.477" v="4855" actId="14100"/>
          <ac:spMkLst>
            <pc:docMk/>
            <pc:sldMk cId="480921056" sldId="407"/>
            <ac:spMk id="17" creationId="{64244CFF-87E4-FB63-C65A-3AEF00A0EF28}"/>
          </ac:spMkLst>
        </pc:spChg>
        <pc:spChg chg="add mod">
          <ac:chgData name="Weifeng Xu" userId="e7aed605-a3dd-4d5a-a692-a87037af107b" providerId="ADAL" clId="{658C8C5A-3DB8-48E5-B983-D1EE30FE18F8}" dt="2023-08-13T14:29:58.890" v="4854" actId="1036"/>
          <ac:spMkLst>
            <pc:docMk/>
            <pc:sldMk cId="480921056" sldId="407"/>
            <ac:spMk id="18" creationId="{CF03D4EC-9422-EB9E-C67A-4B489F000E95}"/>
          </ac:spMkLst>
        </pc:spChg>
        <pc:picChg chg="add mod">
          <ac:chgData name="Weifeng Xu" userId="e7aed605-a3dd-4d5a-a692-a87037af107b" providerId="ADAL" clId="{658C8C5A-3DB8-48E5-B983-D1EE30FE18F8}" dt="2023-08-13T14:04:01.837" v="4617" actId="1076"/>
          <ac:picMkLst>
            <pc:docMk/>
            <pc:sldMk cId="480921056" sldId="407"/>
            <ac:picMk id="4" creationId="{C5C24BB6-B771-A9F5-D661-6DBAF2D23E35}"/>
          </ac:picMkLst>
        </pc:picChg>
        <pc:picChg chg="add mod">
          <ac:chgData name="Weifeng Xu" userId="e7aed605-a3dd-4d5a-a692-a87037af107b" providerId="ADAL" clId="{658C8C5A-3DB8-48E5-B983-D1EE30FE18F8}" dt="2023-08-13T14:03:32.085" v="4614" actId="14100"/>
          <ac:picMkLst>
            <pc:docMk/>
            <pc:sldMk cId="480921056" sldId="407"/>
            <ac:picMk id="3074" creationId="{0EE463DF-0578-AE70-B87A-124421617F09}"/>
          </ac:picMkLst>
        </pc:picChg>
        <pc:cxnChg chg="add">
          <ac:chgData name="Weifeng Xu" userId="e7aed605-a3dd-4d5a-a692-a87037af107b" providerId="ADAL" clId="{658C8C5A-3DB8-48E5-B983-D1EE30FE18F8}" dt="2023-08-13T14:26:48.891" v="4704" actId="11529"/>
          <ac:cxnSpMkLst>
            <pc:docMk/>
            <pc:sldMk cId="480921056" sldId="407"/>
            <ac:cxnSpMk id="10" creationId="{37BA7F08-CF92-37C6-582D-49D5A301C506}"/>
          </ac:cxnSpMkLst>
        </pc:cxnChg>
        <pc:cxnChg chg="add">
          <ac:chgData name="Weifeng Xu" userId="e7aed605-a3dd-4d5a-a692-a87037af107b" providerId="ADAL" clId="{658C8C5A-3DB8-48E5-B983-D1EE30FE18F8}" dt="2023-08-13T14:27:12.353" v="4714" actId="11529"/>
          <ac:cxnSpMkLst>
            <pc:docMk/>
            <pc:sldMk cId="480921056" sldId="407"/>
            <ac:cxnSpMk id="13" creationId="{F4FB1EB7-AC4F-769D-83F9-AB7CDF528F94}"/>
          </ac:cxnSpMkLst>
        </pc:cxnChg>
        <pc:cxnChg chg="add mod">
          <ac:chgData name="Weifeng Xu" userId="e7aed605-a3dd-4d5a-a692-a87037af107b" providerId="ADAL" clId="{658C8C5A-3DB8-48E5-B983-D1EE30FE18F8}" dt="2023-08-13T14:27:52.856" v="4741" actId="14100"/>
          <ac:cxnSpMkLst>
            <pc:docMk/>
            <pc:sldMk cId="480921056" sldId="407"/>
            <ac:cxnSpMk id="15" creationId="{21CAE8EC-D4B4-4498-1644-7E79DFA872D6}"/>
          </ac:cxnSpMkLst>
        </pc:cxnChg>
      </pc:sldChg>
      <pc:sldChg chg="addSp delSp modSp new mod modClrScheme chgLayout">
        <pc:chgData name="Weifeng Xu" userId="e7aed605-a3dd-4d5a-a692-a87037af107b" providerId="ADAL" clId="{658C8C5A-3DB8-48E5-B983-D1EE30FE18F8}" dt="2023-08-13T14:25:14.922" v="4666" actId="700"/>
        <pc:sldMkLst>
          <pc:docMk/>
          <pc:sldMk cId="2999526110" sldId="408"/>
        </pc:sldMkLst>
        <pc:spChg chg="del mod ord">
          <ac:chgData name="Weifeng Xu" userId="e7aed605-a3dd-4d5a-a692-a87037af107b" providerId="ADAL" clId="{658C8C5A-3DB8-48E5-B983-D1EE30FE18F8}" dt="2023-08-13T14:25:14.922" v="4666" actId="700"/>
          <ac:spMkLst>
            <pc:docMk/>
            <pc:sldMk cId="2999526110" sldId="408"/>
            <ac:spMk id="2" creationId="{737AE2C5-B013-AD6A-E0B7-FC8108F9DC32}"/>
          </ac:spMkLst>
        </pc:spChg>
        <pc:spChg chg="del mod ord">
          <ac:chgData name="Weifeng Xu" userId="e7aed605-a3dd-4d5a-a692-a87037af107b" providerId="ADAL" clId="{658C8C5A-3DB8-48E5-B983-D1EE30FE18F8}" dt="2023-08-13T14:25:14.922" v="4666" actId="700"/>
          <ac:spMkLst>
            <pc:docMk/>
            <pc:sldMk cId="2999526110" sldId="408"/>
            <ac:spMk id="3" creationId="{087E0ED1-F75B-DA55-1ADA-7E877D6040E1}"/>
          </ac:spMkLst>
        </pc:spChg>
        <pc:spChg chg="add mod ord">
          <ac:chgData name="Weifeng Xu" userId="e7aed605-a3dd-4d5a-a692-a87037af107b" providerId="ADAL" clId="{658C8C5A-3DB8-48E5-B983-D1EE30FE18F8}" dt="2023-08-13T14:25:14.922" v="4666" actId="700"/>
          <ac:spMkLst>
            <pc:docMk/>
            <pc:sldMk cId="2999526110" sldId="408"/>
            <ac:spMk id="4" creationId="{BAE67117-EAAA-DD6C-3912-8906B78BCC3E}"/>
          </ac:spMkLst>
        </pc:spChg>
        <pc:spChg chg="add mod ord">
          <ac:chgData name="Weifeng Xu" userId="e7aed605-a3dd-4d5a-a692-a87037af107b" providerId="ADAL" clId="{658C8C5A-3DB8-48E5-B983-D1EE30FE18F8}" dt="2023-08-13T14:25:14.922" v="4666" actId="700"/>
          <ac:spMkLst>
            <pc:docMk/>
            <pc:sldMk cId="2999526110" sldId="408"/>
            <ac:spMk id="5" creationId="{2EDFFA5E-A229-6A83-E4CD-8E4F7E8A37B8}"/>
          </ac:spMkLst>
        </pc:spChg>
      </pc:sldChg>
      <pc:sldChg chg="new">
        <pc:chgData name="Weifeng Xu" userId="e7aed605-a3dd-4d5a-a692-a87037af107b" providerId="ADAL" clId="{658C8C5A-3DB8-48E5-B983-D1EE30FE18F8}" dt="2023-08-13T14:25:16.164" v="4667" actId="680"/>
        <pc:sldMkLst>
          <pc:docMk/>
          <pc:sldMk cId="3104956180" sldId="409"/>
        </pc:sldMkLst>
      </pc:sldChg>
      <pc:sldChg chg="new">
        <pc:chgData name="Weifeng Xu" userId="e7aed605-a3dd-4d5a-a692-a87037af107b" providerId="ADAL" clId="{658C8C5A-3DB8-48E5-B983-D1EE30FE18F8}" dt="2023-08-13T14:25:16.332" v="4668" actId="680"/>
        <pc:sldMkLst>
          <pc:docMk/>
          <pc:sldMk cId="559335101" sldId="410"/>
        </pc:sldMkLst>
      </pc:sldChg>
      <pc:sldChg chg="new">
        <pc:chgData name="Weifeng Xu" userId="e7aed605-a3dd-4d5a-a692-a87037af107b" providerId="ADAL" clId="{658C8C5A-3DB8-48E5-B983-D1EE30FE18F8}" dt="2023-08-13T14:25:17.383" v="4669" actId="680"/>
        <pc:sldMkLst>
          <pc:docMk/>
          <pc:sldMk cId="2528835729" sldId="411"/>
        </pc:sldMkLst>
      </pc:sldChg>
      <pc:sldChg chg="new">
        <pc:chgData name="Weifeng Xu" userId="e7aed605-a3dd-4d5a-a692-a87037af107b" providerId="ADAL" clId="{658C8C5A-3DB8-48E5-B983-D1EE30FE18F8}" dt="2023-08-13T14:25:17.566" v="4670" actId="680"/>
        <pc:sldMkLst>
          <pc:docMk/>
          <pc:sldMk cId="1961688311" sldId="412"/>
        </pc:sldMkLst>
      </pc:sldChg>
      <pc:sldChg chg="modSp new mod ord">
        <pc:chgData name="Weifeng Xu" userId="e7aed605-a3dd-4d5a-a692-a87037af107b" providerId="ADAL" clId="{658C8C5A-3DB8-48E5-B983-D1EE30FE18F8}" dt="2023-08-13T20:11:34.218" v="4883" actId="20577"/>
        <pc:sldMkLst>
          <pc:docMk/>
          <pc:sldMk cId="3779798923" sldId="413"/>
        </pc:sldMkLst>
        <pc:spChg chg="mod">
          <ac:chgData name="Weifeng Xu" userId="e7aed605-a3dd-4d5a-a692-a87037af107b" providerId="ADAL" clId="{658C8C5A-3DB8-48E5-B983-D1EE30FE18F8}" dt="2023-08-13T20:11:34.218" v="4883" actId="20577"/>
          <ac:spMkLst>
            <pc:docMk/>
            <pc:sldMk cId="3779798923" sldId="413"/>
            <ac:spMk id="2" creationId="{FA6E0B8E-C26A-096F-FD11-92BD597A2C3F}"/>
          </ac:spMkLst>
        </pc:spChg>
      </pc:sldChg>
      <pc:sldChg chg="addSp delSp modSp new mod modClrScheme chgLayout modNotesTx">
        <pc:chgData name="Weifeng Xu" userId="e7aed605-a3dd-4d5a-a692-a87037af107b" providerId="ADAL" clId="{658C8C5A-3DB8-48E5-B983-D1EE30FE18F8}" dt="2023-08-13T21:30:43.362" v="5054"/>
        <pc:sldMkLst>
          <pc:docMk/>
          <pc:sldMk cId="2092365741" sldId="414"/>
        </pc:sldMkLst>
        <pc:spChg chg="del mod ord">
          <ac:chgData name="Weifeng Xu" userId="e7aed605-a3dd-4d5a-a692-a87037af107b" providerId="ADAL" clId="{658C8C5A-3DB8-48E5-B983-D1EE30FE18F8}" dt="2023-08-13T21:20:28.159" v="4895" actId="700"/>
          <ac:spMkLst>
            <pc:docMk/>
            <pc:sldMk cId="2092365741" sldId="414"/>
            <ac:spMk id="2" creationId="{AB9959CF-3D3D-7220-7796-EF81CEBAEAEA}"/>
          </ac:spMkLst>
        </pc:spChg>
        <pc:spChg chg="del mod ord">
          <ac:chgData name="Weifeng Xu" userId="e7aed605-a3dd-4d5a-a692-a87037af107b" providerId="ADAL" clId="{658C8C5A-3DB8-48E5-B983-D1EE30FE18F8}" dt="2023-08-13T21:20:28.159" v="4895" actId="700"/>
          <ac:spMkLst>
            <pc:docMk/>
            <pc:sldMk cId="2092365741" sldId="414"/>
            <ac:spMk id="3" creationId="{C1E6331D-83DD-28BC-12EF-08AE76B3CB76}"/>
          </ac:spMkLst>
        </pc:spChg>
        <pc:spChg chg="add del mod ord">
          <ac:chgData name="Weifeng Xu" userId="e7aed605-a3dd-4d5a-a692-a87037af107b" providerId="ADAL" clId="{658C8C5A-3DB8-48E5-B983-D1EE30FE18F8}" dt="2023-08-13T21:22:05.195" v="4896" actId="700"/>
          <ac:spMkLst>
            <pc:docMk/>
            <pc:sldMk cId="2092365741" sldId="414"/>
            <ac:spMk id="4" creationId="{AC50C2D9-5D5F-3395-3997-4631EFAF97C4}"/>
          </ac:spMkLst>
        </pc:spChg>
        <pc:spChg chg="add del mod ord">
          <ac:chgData name="Weifeng Xu" userId="e7aed605-a3dd-4d5a-a692-a87037af107b" providerId="ADAL" clId="{658C8C5A-3DB8-48E5-B983-D1EE30FE18F8}" dt="2023-08-13T21:22:05.195" v="4896" actId="700"/>
          <ac:spMkLst>
            <pc:docMk/>
            <pc:sldMk cId="2092365741" sldId="414"/>
            <ac:spMk id="5" creationId="{293AA171-D254-6F8F-A9EB-4853DB159F0A}"/>
          </ac:spMkLst>
        </pc:spChg>
        <pc:spChg chg="add mod">
          <ac:chgData name="Weifeng Xu" userId="e7aed605-a3dd-4d5a-a692-a87037af107b" providerId="ADAL" clId="{658C8C5A-3DB8-48E5-B983-D1EE30FE18F8}" dt="2023-08-13T21:30:03.763" v="4984" actId="1076"/>
          <ac:spMkLst>
            <pc:docMk/>
            <pc:sldMk cId="2092365741" sldId="414"/>
            <ac:spMk id="12" creationId="{512A25DA-D0F3-B5C4-D22B-2A7E1CA4A8C1}"/>
          </ac:spMkLst>
        </pc:spChg>
        <pc:spChg chg="add mod">
          <ac:chgData name="Weifeng Xu" userId="e7aed605-a3dd-4d5a-a692-a87037af107b" providerId="ADAL" clId="{658C8C5A-3DB8-48E5-B983-D1EE30FE18F8}" dt="2023-08-13T21:30:35.682" v="5053" actId="20577"/>
          <ac:spMkLst>
            <pc:docMk/>
            <pc:sldMk cId="2092365741" sldId="414"/>
            <ac:spMk id="13" creationId="{ABBFF683-2910-D151-BC78-EF0CF24ADC78}"/>
          </ac:spMkLst>
        </pc:spChg>
        <pc:picChg chg="add del mod">
          <ac:chgData name="Weifeng Xu" userId="e7aed605-a3dd-4d5a-a692-a87037af107b" providerId="ADAL" clId="{658C8C5A-3DB8-48E5-B983-D1EE30FE18F8}" dt="2023-08-13T21:26:30.864" v="4899" actId="478"/>
          <ac:picMkLst>
            <pc:docMk/>
            <pc:sldMk cId="2092365741" sldId="414"/>
            <ac:picMk id="7" creationId="{64539041-10B0-9408-4660-2C87366D4CAE}"/>
          </ac:picMkLst>
        </pc:picChg>
        <pc:picChg chg="add mod">
          <ac:chgData name="Weifeng Xu" userId="e7aed605-a3dd-4d5a-a692-a87037af107b" providerId="ADAL" clId="{658C8C5A-3DB8-48E5-B983-D1EE30FE18F8}" dt="2023-08-13T21:29:15.362" v="4914" actId="1076"/>
          <ac:picMkLst>
            <pc:docMk/>
            <pc:sldMk cId="2092365741" sldId="414"/>
            <ac:picMk id="9" creationId="{5975E633-03F7-E9FA-5ED6-1270CE43C7AC}"/>
          </ac:picMkLst>
        </pc:picChg>
        <pc:picChg chg="add mod">
          <ac:chgData name="Weifeng Xu" userId="e7aed605-a3dd-4d5a-a692-a87037af107b" providerId="ADAL" clId="{658C8C5A-3DB8-48E5-B983-D1EE30FE18F8}" dt="2023-08-13T21:29:14.052" v="4913" actId="1076"/>
          <ac:picMkLst>
            <pc:docMk/>
            <pc:sldMk cId="2092365741" sldId="414"/>
            <ac:picMk id="11" creationId="{C23069BF-5C4B-1332-00B2-458024AC768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5:46:01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1292 24575,'0'-2'0,"0"0"0,1 1 0,-1-1 0,1 1 0,0-1 0,-1 1 0,1-1 0,0 1 0,0-1 0,0 1 0,0 0 0,0-1 0,0 1 0,0 0 0,1 0 0,-1 0 0,0 0 0,1 0 0,-1 0 0,1 0 0,1 0 0,38-17 0,-32 14 0,141-57 0,-137 57 0,-1 0 0,0 0 0,1 2 0,-1 0 0,15-1 0,23-5 0,-32 3 0,0 0 0,0-2 0,17-9 0,-21 9 0,-1 1 0,1 1 0,1 0 0,-1 0 0,27-4 0,-26 7 0,-1-1 0,-1-1 0,1 0 0,0-1 0,18-9 0,38-13 0,112-32 0,-171 55 0,4-2 0,0 2 0,0 0 0,0 0 0,0 1 0,25-1 0,-19 3 0,0-2 0,23-5 0,-5 1 0,-24 3 0,-1 1 0,27-12 0,15-4 0,-53 18 0,35-8 0,44-4 0,-47 7 0,-1-1 0,0-2 0,45-18 0,-2 2 0,-58 20 0,-1 2 0,38-3 0,9-1 0,50-21 0,166-42 0,-254 63 0,48-4 0,-52 8 0,1-1 0,0 0 0,24-10 0,-26 8 0,-1 1 0,31-4 0,-15 3 0,112-33 0,-143 37 0,8-1 0,0 0 0,1 1 0,26 0 0,-28 2 0,-1-1 0,1 0 0,0-1 0,0 0 0,18-6 0,8-5 0,48-9 0,-4 2 0,82-15 0,-10 3 0,-85 14 0,122-15 0,-46 13 0,0-1 0,-42 1 0,-77 14 0,1 0 0,-1 2 0,36-2 0,-33 5 0,-1-2 0,31-7 0,-14 2 0,50-3-519,165 3 1,-225 7 435,45-8 0,30-2 22,43-1 61,-71 3 0,-4 0 0,-38 3 0,48 1 0,60-6 210,6 1 844,-122 9-1054,49-8 0,-48 4 0,45-1 0,51-4 0,-20 0 0,103 0-6,82-2-637,-104 1 643,-66 1 0,-3 1 90,92-2 469,-164 11-559,96-12 0,-77 5 0,0 2 0,88 7 0,-44 0 0,1569-2 0,-1658-1 0,46-9 0,-45 6 0,43-3 0,573 8 0,-615 0 0,45 9 0,19 0 0,7-10 0,-50-1 0,0 2 0,79 11 0,-76-5 0,1-3 0,0-2 0,53-4 0,-6-1 0,-78 4 0,-1 0 0,1 0 0,33 9 0,-31-6 0,1-1 0,0-1 0,24-1 0,-24-1 0,0 1 0,0 2 0,22 4 0,-20-3 0,-1-1 0,1-1 0,36-1 0,-36-2 0,0 2 0,-1 0 0,38 8 0,62 13 0,1-1 0,-105-18 0,0 0 0,1-2 0,38-2 0,-45-1 0,0 1 0,0 1 0,0 0 0,0 1 0,0 1 0,0 0 0,0 1 0,0 0 0,25 10 0,19 12-1365,-46-19-5461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5:46:02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1 24575,'6'2'0,"-1"0"0,1 0 0,-1 1 0,0 0 0,0 1 0,0-1 0,0 1 0,7 6 0,-6-4 0,79 54 0,-55-41 0,51 45 0,-54-37 0,-18-16 0,0-2 0,1 0 0,21 16 0,-30-25 0,-1 0 0,1 1 0,0-1 0,0 0 0,0 1 0,0-1 0,0 1 0,-1 0 0,1-1 0,0 1 0,0 0 0,-1-1 0,1 1 0,-1 0 0,1 0 0,-1-1 0,1 1 0,-1 0 0,1 0 0,-1 0 0,1 0 0,-1 0 0,0 0 0,0 0 0,0 0 0,1 0 0,-1 0 0,0 1 0,-1-1 0,0 0 0,0 0 0,0 1 0,0-1 0,0 0 0,0 0 0,0-1 0,0 1 0,0 0 0,0 0 0,0 0 0,-1-1 0,1 1 0,0 0 0,-1-1 0,-1 1 0,-8 2 0,1 0 0,-1-1 0,-21 2 0,-5 1 0,0 1 0,1 1 0,0 3 0,-37 13 0,60-18 0,-6 1-227,0 2-1,1 0 1,0 0-1,0 2 1,-31 23-1,38-25-6598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5:46:42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4668 24575,'2'-1'0,"0"-1"0,0 1 0,-1-1 0,1 0 0,0 1 0,-1-1 0,1 0 0,-1 0 0,0 0 0,0 0 0,0 0 0,0 0 0,0-1 0,0 1 0,0 0 0,0-5 0,5-8 0,6-2 0,0 0 0,26-28 0,4-5 0,-3-8 0,-28 40 0,1 0 0,1 1 0,20-23 0,-12 20 0,4-6 0,0 1 0,2 2 0,54-36 0,-54 40 0,45-38 0,-24 16 0,-36 31 0,-1-1 0,0-1 0,-1 0 0,13-19 0,23-27 0,-20 31 0,-7 9 0,-1-2 0,18-24 0,-24 27 0,6-10 0,2 1 0,26-26 0,-1 2 0,-30 31 0,2 1 0,23-20 0,-27 27 0,-1-1 0,0-1 0,14-20 0,18-20 0,39-51 0,-40 50 0,-13 13 0,116-125 0,-144 164 0,69-83 0,88-80 0,-143 152 0,20-20 0,46-52 0,-71 73 0,1 0 0,1 1 0,23-16 0,21-20 0,31-23 0,-73 58 0,0 0 0,1 1 0,20-10 0,-21 12 0,0 1 0,-1-2 0,-1 0 0,17-16 0,-18 15 0,1 1 0,0 0 0,0 0 0,1 2 0,15-8 0,-15 8 0,1 0 0,-2-1 0,1-1 0,22-20 0,-9 5 0,32-24 0,-9 8 0,-25 21 0,1 2 0,29-16 0,1 0 0,18-11 0,-41 27 0,38-29 0,-37 22 0,1 1 0,1 1 0,65-29 0,-86 44 0,0 0 0,-1-1 0,18-13 0,-21 13 0,1 0 0,0 1 0,1 1 0,0 0 0,15-6 0,-27 13 0,33-11 0,1-1 0,-2-2 0,0-2 0,40-25 0,-55 31 0,0 0 0,1 1 0,0 1 0,27-7 0,-20 6 0,43-20 0,19-21 0,58-28 0,-130 72 0,0 1 0,21-5 0,-25 8 0,-1-1 0,0 0 0,0-1 0,0 0 0,0-1 0,19-11 0,-1-4 0,1 1 0,1 2 0,35-15 0,78-34 0,-135 61 0,0 0 0,-1 0 0,1-1 0,-1 0 0,8-8 0,30-21 0,-27 25 0,1 2 0,40-13 0,-43 16 0,0 0 0,0-2 0,0 0 0,28-17 0,-25 12 0,1 1 0,0 1 0,31-11 0,-24 11 0,137-69 0,-104 48 0,1 2 0,74-22 0,-103 41 0,105-37 0,104-50 0,-204 80 0,8-4 0,52-15 0,-43 22 0,-22 6 0,52-21 0,-65 20 0,0 1 0,1 1 0,1 1 0,39-6 0,-30 6 0,0 0 0,-1-2 0,0-1 0,0-2 0,37-18 0,-46 21 0,0 0 0,43-8 0,-42 12 0,1-2 0,34-14 0,106-40 0,-153 57 0,11-3 0,0 1 0,23-2 0,37-9 0,128-36 0,-207 52 0,18-8 0,1 2 0,0 0 0,0 2 0,1 0 0,37-1 0,-32 5 0,1 0 0,0-2 0,0 0 0,0-2 0,52-15 0,-61 14 0,0 1 0,1 0 0,-1 2 0,22-1 0,38-5 0,-14-3 0,1 2 0,95 0 0,-141 8 0,0-1 0,27-5 0,32-4 0,13 1 0,-63 5 0,35-1 0,-25 5 0,71-10 0,-59 4 0,0 3 0,103 5 0,-57 1 0,-39-3 0,-8 0 0,0 2 0,84 12 0,20 13 0,-148-24 0,40 7 0,0 2 0,81 33 0,-103-35 0,0 0 0,1-2 0,0 0 0,38 4 0,-41-7 0,41 14 0,-1 0 0,-37-13 0,0 1 0,-1 2 0,1 0 0,-2 2 0,0 0 0,41 26 0,-38-20 0,39 17 0,-37-20 0,36 24 0,32 27 0,-84-57 0,1 0 0,0-1 0,1 0 0,18 4 0,-15-4 0,-1 0 0,25 12 0,104 67 0,-138-80 0,1 0 0,-1 0 0,-1 1 0,11 10 0,-13-11 0,1 0 0,0 0 0,1-1 0,-1 0 0,1 0 0,-1 0 0,1 0 0,13 4 0,7 3 0,0 1 0,-1 2 0,33 22 0,-17-7 0,-2 2 0,61 63 0,-3-7 0,-90-82 0,-1 0 0,1-1 0,0 1 0,0-1 0,10 4 0,-11-6 0,0 1 0,-1 0 0,1 0 0,-1 0 0,0 0 0,1 1 0,-2 0 0,1 0 0,0 0 0,5 9 0,51 69 0,2-18 0,42 40 0,-100-99-227,1 1-1,0-1 1,0 0-1,0-1 1,11 7-1,-6-5-6598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5:46:44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0 436 24575,'36'-1'0,"-12"1"0,46 3 0,-63-2 0,1 0 0,-1 1 0,0 0 0,0 0 0,0 1 0,0-1 0,-1 2 0,1-1 0,-1 1 0,10 6 0,28 16 0,-36-22 0,0 0 0,0 0 0,-1 1 0,11 8 0,-13-8 0,0-1 0,0 1 0,0-1 0,1 0 0,0-1 0,0 1 0,0-1 0,0 0 0,0-1 0,8 3 0,-13-5 0,0 0 0,0-1 0,0 1 0,0 0 0,0-1 0,0 1 0,0-1 0,0 0 0,0 1 0,-1-1 0,1 0 0,0 1 0,0-1 0,-1 0 0,1 0 0,-1 1 0,1-1 0,0 0 0,-1 0 0,0 0 0,1 0 0,-1 0 0,1 0 0,-1 0 0,0 0 0,0 0 0,0 0 0,1 0 0,-1-2 0,1-35 0,-1 33 0,-2-40 0,-1 1 0,-11-45 0,14 80 0,-1-1 0,1 0 0,1 0 0,0 0 0,0 0 0,5-14 0,3-33 0,-9-109-1365,-1 148-5461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28:34.8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1486 24575,'0'-10'0,"0"0"0,0 1 0,1-1 0,1 0 0,0 0 0,5-15 0,-5 21 0,0-1 0,0 1 0,1 0 0,-1 0 0,1 0 0,0 0 0,0 0 0,1 1 0,-1-1 0,1 1 0,0 0 0,0 0 0,0 0 0,0 1 0,6-3 0,12-8 0,-1-1 0,0-1 0,28-26 0,-26 21 0,47-31 0,-54 40 0,-1 0 0,0-1 0,16-19 0,-20 20 0,0 0 0,1 1 0,0 0 0,0 1 0,1 1 0,17-10 0,-12 9 0,0-1 0,-1-1 0,19-16 0,19-13 0,-32 24 0,34-30 0,-41 31 0,1 1 0,1 0 0,0 2 0,21-11 0,14-5 0,-20 11 0,1 1 0,36-12 0,-8 0 0,-48 20 0,2 1 0,18-7 0,-16 7 0,0-1 0,-1 0 0,0-2 0,26-18 0,21-12 0,-1 8 0,3 4 0,0 2 0,1 3 0,87-17 0,-78 26 0,38-9 0,165-41 0,-40 6 0,-207 49 0,1-1 0,61-11 0,-50 13 0,54-17 0,16-4 0,2 4 0,-69 13 0,0 2 0,1 2 0,74-2 0,15 0 0,1-1 0,-107 11 0,1-1 0,53-10 0,-56 7 0,46-1 0,-49 5 0,0-2 0,38-8 0,-43 7 0,1 0 0,-1 1 0,29 2 0,-28 0 0,0-1 0,0 0 0,23-6 0,7-1 0,0 3 0,1 1 0,88 6 0,-37 0 0,-43-3 0,-26 0 0,0 1 0,0 1 0,0 2 0,43 10 0,-25 0 0,13 1 0,-2 4 0,76 31 0,-112-34-31,-2 1-1,0 2 0,-1 0 1,-1 2-1,40 41 1,-17-17-1145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28:37.1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1 421 24575,'0'-1'0,"0"0"0,1 0 0,-1 0 0,1 0 0,-1 1 0,1-1 0,-1 0 0,1 0 0,-1 0 0,1 1 0,0-1 0,-1 0 0,1 0 0,0 1 0,0-1 0,-1 1 0,1-1 0,0 1 0,0-1 0,0 1 0,0-1 0,0 1 0,0 0 0,0-1 0,0 1 0,0 0 0,0 0 0,0 0 0,1 0 0,32 0 0,98 18 0,-125-16 0,0-1 0,0 1 0,-1 1 0,0-1 0,1 1 0,-1 0 0,0 1 0,0-1 0,-1 1 0,1 0 0,5 6 0,-5-5 0,0-1 0,0 1 0,0-1 0,1 0 0,0 0 0,-1-1 0,1 0 0,0 0 0,8 1 0,-6-2 0,-1-1 0,0 1 0,1 1 0,-1-1 0,0 1 0,0 1 0,-1 0 0,1 0 0,-1 0 0,0 1 0,9 7 0,-15-11 0,-1 0 0,1 0 0,0 0 0,0 0 0,0 0 0,0 0 0,0-1 0,0 1 0,0 0 0,0-1 0,1 1 0,-1-1 0,0 1 0,0-1 0,0 1 0,1-1 0,-1 0 0,0 1 0,0-1 0,1 0 0,-1 0 0,0 0 0,1 0 0,-1 0 0,0 0 0,0-1 0,1 1 0,-1 0 0,0-1 0,0 1 0,1-1 0,-1 1 0,0-1 0,0 1 0,0-1 0,0 0 0,0 0 0,0 0 0,0 1 0,0-1 0,0 0 0,0 0 0,-1 0 0,1 0 0,0 0 0,-1-1 0,1 1 0,0-2 0,4-8 0,-1 0 0,0-1 0,-1 1 0,3-18 0,-2 7 0,17-44 0,6-21 0,14-61 0,-33 114-70,-3 17-254,-1 0 0,-1-1 1,1-21-1,-4 21-6502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https://github.com/openai/openai-cookbook/blob/main/examples/Fine-tuned_classification.ipynb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progress: 100%|█████████████████████████████| 21.9k/21.9k [00:00&lt;00:00, 7.29Mit/s]</a:t>
            </a:r>
          </a:p>
          <a:p>
            <a:r>
              <a:rPr lang="en-US" dirty="0"/>
              <a:t>Uploaded file from ./</a:t>
            </a:r>
            <a:r>
              <a:rPr lang="en-US" dirty="0" err="1"/>
              <a:t>dataset_train.jsonl</a:t>
            </a:r>
            <a:r>
              <a:rPr lang="en-US" dirty="0"/>
              <a:t>: file-DskZVtrrakjLZmNA3kS7jVxp</a:t>
            </a:r>
          </a:p>
          <a:p>
            <a:r>
              <a:rPr lang="en-US" dirty="0"/>
              <a:t>Found potentially duplicated files with name '</a:t>
            </a:r>
            <a:r>
              <a:rPr lang="en-US" dirty="0" err="1"/>
              <a:t>dataset_test.jsonl</a:t>
            </a:r>
            <a:r>
              <a:rPr lang="en-US" dirty="0"/>
              <a:t>', purpose 'fine-tune' and size 4608 bytes</a:t>
            </a:r>
          </a:p>
          <a:p>
            <a:r>
              <a:rPr lang="en-US" dirty="0"/>
              <a:t>file-u1WXeeJsNuLCyJCsZA6RVvyL</a:t>
            </a:r>
          </a:p>
          <a:p>
            <a:r>
              <a:rPr lang="en-US" dirty="0"/>
              <a:t>Enter file ID to reuse an already uploaded file, or an empty string to upload this file anyway:</a:t>
            </a:r>
          </a:p>
          <a:p>
            <a:r>
              <a:rPr lang="en-US" dirty="0"/>
              <a:t>Upload progress: 100%|█████████████████████████████| 4.61k/4.61k [00:00&lt;00:00, 4.61Mit/s] </a:t>
            </a:r>
          </a:p>
          <a:p>
            <a:r>
              <a:rPr lang="en-US" dirty="0"/>
              <a:t>Uploaded file from ./</a:t>
            </a:r>
            <a:r>
              <a:rPr lang="en-US" dirty="0" err="1"/>
              <a:t>dataset_test.jsonl</a:t>
            </a:r>
            <a:r>
              <a:rPr lang="en-US" dirty="0"/>
              <a:t>: file-tqxJwOgJsarbldDBKnojj4K0</a:t>
            </a:r>
          </a:p>
          <a:p>
            <a:r>
              <a:rPr lang="en-US" dirty="0"/>
              <a:t>Created fine-tune: ft-UjMMhr7J7K5pBVJMH7lTO5Oe</a:t>
            </a:r>
          </a:p>
          <a:p>
            <a:r>
              <a:rPr lang="en-US" dirty="0"/>
              <a:t>Streaming events until fine-tuning is complete...</a:t>
            </a:r>
          </a:p>
          <a:p>
            <a:endParaRPr lang="en-US" dirty="0"/>
          </a:p>
          <a:p>
            <a:r>
              <a:rPr lang="en-US" dirty="0"/>
              <a:t>(Ctrl-C will interrupt the stream, but not cancel the fine-tune)</a:t>
            </a:r>
          </a:p>
          <a:p>
            <a:r>
              <a:rPr lang="en-US" dirty="0"/>
              <a:t>[2023-08-17 20:01:15] Created fine-tune: ft-UjMMhr7J7K5pBVJMH7lTO5Oe</a:t>
            </a:r>
          </a:p>
          <a:p>
            <a:r>
              <a:rPr lang="en-US" dirty="0"/>
              <a:t>[2023-08-17 20:01:32] Fine-tune costs $0.01</a:t>
            </a:r>
          </a:p>
          <a:p>
            <a:r>
              <a:rPr lang="en-US" dirty="0"/>
              <a:t>[2023-08-17 20:01:32] Fine-tune enqueued. Queue number: 0</a:t>
            </a:r>
          </a:p>
          <a:p>
            <a:r>
              <a:rPr lang="en-US" dirty="0"/>
              <a:t>[2023-08-17 20:01:35] Fine-tune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 -k sk-Uf4wFlyDcZwabpuZyvhxT3BlbkFJDwBciwLz1xxxxx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fine_tunes.results</a:t>
            </a:r>
            <a:r>
              <a:rPr lang="en-US" dirty="0"/>
              <a:t> -i ft-UjMMhr7J7K5pBVJMH7lTO5Oe &gt; result.csv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1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'result.csv'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'classification/accuracy'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4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https://towardsdatascience.com/confusion-matrix-clearly-explained-fee63614dc7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20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confusion_matrix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Calculate the confusion matrix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a better visual representation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confusion_df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confusion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'Predicted Negative'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'Predicted Positive'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'Actual Negative'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'Actual Positive'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"Confusion Matrix:"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confusion_df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5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01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setx</a:t>
            </a:r>
            <a:r>
              <a:rPr lang="en-GB" dirty="0"/>
              <a:t> OPENAI_API_KEY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"sk-Uf4wFlyDcZwabpuZyvhxT3BlbkFJ….“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echo $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env:OPENAI_API_KEY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https://github.com/openai/openai-cookbook/blob/main/examples/Fine-tuned_classification.ipynb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6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&lt;?xml version=</a:t>
            </a:r>
            <a:r>
              <a:rPr lang="en-US" b="0" i="0" dirty="0">
                <a:solidFill>
                  <a:srgbClr val="067D17"/>
                </a:solidFill>
                <a:effectLst/>
                <a:latin typeface="SFMono-Regular"/>
              </a:rPr>
              <a:t>"1.0"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 encoding=</a:t>
            </a:r>
            <a:r>
              <a:rPr lang="en-US" b="0" i="0" dirty="0">
                <a:solidFill>
                  <a:srgbClr val="067D17"/>
                </a:solidFill>
                <a:effectLst/>
                <a:latin typeface="SFMono-Regular"/>
              </a:rPr>
              <a:t>"UTF-8"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?&gt;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&lt;!DOCTYPE </a:t>
            </a:r>
            <a:r>
              <a:rPr lang="en-US" b="0" i="0" dirty="0" err="1">
                <a:solidFill>
                  <a:srgbClr val="0033B3"/>
                </a:solidFill>
                <a:effectLst/>
                <a:latin typeface="SFMono-Regular"/>
              </a:rPr>
              <a:t>plist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PUBLIC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67D17"/>
                </a:solidFill>
                <a:effectLst/>
                <a:latin typeface="SFMono-Regular"/>
              </a:rPr>
              <a:t>"-//Apple//DTD PLIST 1.0//EN"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67D17"/>
                </a:solidFill>
                <a:effectLst/>
                <a:latin typeface="SFMono-Regular"/>
              </a:rPr>
              <a:t>"http://www.apple.com/DTDs/PropertyList-1.0.dtd"</a:t>
            </a:r>
            <a:r>
              <a:rPr lang="en-US" b="0" i="0" dirty="0">
                <a:solidFill>
                  <a:srgbClr val="9E880D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&lt;</a:t>
            </a:r>
            <a:r>
              <a:rPr lang="en-US" b="0" i="0" dirty="0" err="1">
                <a:solidFill>
                  <a:srgbClr val="0033B3"/>
                </a:solidFill>
                <a:effectLst/>
                <a:latin typeface="SFMono-Regular"/>
              </a:rPr>
              <a:t>plist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871094"/>
                </a:solidFill>
                <a:effectLst/>
                <a:latin typeface="SFMono-Regular"/>
              </a:rPr>
              <a:t>version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=</a:t>
            </a:r>
            <a:r>
              <a:rPr lang="en-US" b="0" i="0" dirty="0">
                <a:solidFill>
                  <a:srgbClr val="067D17"/>
                </a:solidFill>
                <a:effectLst/>
                <a:latin typeface="SFMono-Regular"/>
              </a:rPr>
              <a:t>"1.0"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array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&gt;obfs4 193.11.166.194:27020 86AC7B8D430DAC4117 cert=0LDeJH4JzMDt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iat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-mode=0&lt;/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&gt;obfs4 193.11.166.194:27025 1AE2C08904527FEA90 cert=ItvYZzW5tn6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iat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-mode=0&lt;/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&gt;obfs4 209.148.46.65:443 74FAD131688062466025 cert=ssH+9rP8dG2N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iat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-mode=0&lt;/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&gt;obfs4 146.57.248.225:22 10A6CD36A537FCE513A cert=K1gDtDAIcUfe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iat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-mode=0&lt;/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&lt;/</a:t>
            </a:r>
            <a:r>
              <a:rPr lang="en-US" b="0" i="0" dirty="0">
                <a:solidFill>
                  <a:srgbClr val="0033B3"/>
                </a:solidFill>
                <a:effectLst/>
                <a:latin typeface="SFMono-Regular"/>
              </a:rPr>
              <a:t>array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 &lt;/</a:t>
            </a:r>
            <a:r>
              <a:rPr lang="en-US" b="0" i="0" dirty="0" err="1">
                <a:solidFill>
                  <a:srgbClr val="0033B3"/>
                </a:solidFill>
                <a:effectLst/>
                <a:latin typeface="SFMono-Regular"/>
              </a:rPr>
              <a:t>plist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"export OPENAI_API_KEY='sk-Uf4wFlyDcZwabpuZyvhxT3BlbkFJDwBciwLz1hBcWK4vZ'" &gt;&gt; ~/.</a:t>
            </a:r>
            <a:r>
              <a:rPr lang="en-US" dirty="0" err="1"/>
              <a:t>zshrc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 ~/.</a:t>
            </a:r>
            <a:r>
              <a:rPr lang="en-US" dirty="0" err="1"/>
              <a:t>zshrc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$OPENAI_API_KEY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4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wget</a:t>
            </a:r>
            <a:r>
              <a:rPr lang="en-US" sz="1200" dirty="0"/>
              <a:t> –q https://raw.githubusercontent.com/frankwxu/digital-forensics-lab/main/AI4Forensics/IP_Identifier_Fine_Tuning/code/dataset_train.jsonl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wget</a:t>
            </a:r>
            <a:r>
              <a:rPr lang="en-US" sz="1200" dirty="0"/>
              <a:t> –q https://raw.githubusercontent.com/frankwxu/digital-forensics-lab/main/AI4Forensics/IP_Identifier_Fine_Tuning/code/dataset_test.jsonl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&lt;!DOCTYPE </a:t>
            </a:r>
            <a:r>
              <a:rPr lang="en-US" dirty="0" err="1"/>
              <a:t>plist</a:t>
            </a:r>
            <a:r>
              <a:rPr lang="en-US" dirty="0"/>
              <a:t> PUBLIC "-//Apple//DTD PLIST 1.0//EN" "http://www.apple.com/DTDs/PropertyList-1.0.dtd"&gt;</a:t>
            </a:r>
          </a:p>
          <a:p>
            <a:r>
              <a:rPr lang="en-US" dirty="0"/>
              <a:t>&lt;</a:t>
            </a:r>
            <a:r>
              <a:rPr lang="en-US" dirty="0" err="1"/>
              <a:t>plist</a:t>
            </a:r>
            <a:r>
              <a:rPr lang="en-US" dirty="0"/>
              <a:t> version="1.0"&gt;</a:t>
            </a:r>
          </a:p>
          <a:p>
            <a:r>
              <a:rPr lang="en-US" dirty="0"/>
              <a:t>&lt;</a:t>
            </a:r>
            <a:r>
              <a:rPr lang="en-US" dirty="0" err="1"/>
              <a:t>dict</a:t>
            </a:r>
            <a:r>
              <a:rPr lang="en-US" dirty="0"/>
              <a:t>&gt;</a:t>
            </a:r>
          </a:p>
          <a:p>
            <a:r>
              <a:rPr lang="en-US" dirty="0"/>
              <a:t>	&lt;key&gt;</a:t>
            </a:r>
            <a:r>
              <a:rPr lang="en-US" dirty="0" err="1"/>
              <a:t>com.apple.MailCompositionService</a:t>
            </a:r>
            <a:r>
              <a:rPr lang="en-US" dirty="0"/>
              <a:t>&lt;/key&gt;</a:t>
            </a:r>
          </a:p>
          <a:p>
            <a:r>
              <a:rPr lang="en-US" dirty="0"/>
              <a:t>	&lt;</a:t>
            </a:r>
            <a:r>
              <a:rPr lang="en-US" dirty="0" err="1"/>
              <a:t>dict</a:t>
            </a:r>
            <a:r>
              <a:rPr lang="en-US" dirty="0"/>
              <a:t>&gt;</a:t>
            </a:r>
          </a:p>
          <a:p>
            <a:r>
              <a:rPr lang="en-US" dirty="0"/>
              <a:t>		&lt;key&gt;</a:t>
            </a:r>
            <a:r>
              <a:rPr lang="en-US" dirty="0" err="1"/>
              <a:t>BRContainerVersionNumber</a:t>
            </a:r>
            <a:r>
              <a:rPr lang="en-US" dirty="0"/>
              <a:t>&lt;/key&gt;</a:t>
            </a:r>
          </a:p>
          <a:p>
            <a:r>
              <a:rPr lang="en-US" dirty="0"/>
              <a:t>		&lt;string&gt;3608.80.24.1.8&lt;/string&gt;</a:t>
            </a:r>
          </a:p>
          <a:p>
            <a:r>
              <a:rPr lang="en-US" dirty="0"/>
              <a:t>		&lt;key&gt;</a:t>
            </a:r>
            <a:r>
              <a:rPr lang="en-US" dirty="0" err="1"/>
              <a:t>BRContainerFormatVersionNumber</a:t>
            </a:r>
            <a:r>
              <a:rPr lang="en-US" dirty="0"/>
              <a:t>&lt;/key&gt;</a:t>
            </a:r>
          </a:p>
          <a:p>
            <a:r>
              <a:rPr lang="en-US" dirty="0"/>
              <a:t>		&lt;integer&gt;7&lt;/integer&gt;</a:t>
            </a:r>
          </a:p>
          <a:p>
            <a:r>
              <a:rPr lang="en-US" dirty="0"/>
              <a:t>		&lt;key&gt;</a:t>
            </a:r>
            <a:r>
              <a:rPr lang="en-US" dirty="0" err="1"/>
              <a:t>BRContainerName</a:t>
            </a:r>
            <a:r>
              <a:rPr lang="en-US" dirty="0"/>
              <a:t>&lt;/key&gt;</a:t>
            </a:r>
          </a:p>
          <a:p>
            <a:r>
              <a:rPr lang="en-US" dirty="0"/>
              <a:t>		&lt;string&gt;</a:t>
            </a:r>
            <a:r>
              <a:rPr lang="en-US" dirty="0" err="1"/>
              <a:t>MailCompositionService</a:t>
            </a:r>
            <a:r>
              <a:rPr lang="en-US" dirty="0"/>
              <a:t>&lt;/string&gt;</a:t>
            </a:r>
          </a:p>
          <a:p>
            <a:r>
              <a:rPr lang="en-US" dirty="0"/>
              <a:t>	&lt;/</a:t>
            </a:r>
            <a:r>
              <a:rPr lang="en-US" dirty="0" err="1"/>
              <a:t>dict</a:t>
            </a:r>
            <a:r>
              <a:rPr lang="en-US" dirty="0"/>
              <a:t>&gt;</a:t>
            </a:r>
          </a:p>
          <a:p>
            <a:r>
              <a:rPr lang="en-US" dirty="0"/>
              <a:t>	&lt;key&gt;</a:t>
            </a:r>
            <a:r>
              <a:rPr lang="en-US" dirty="0" err="1"/>
              <a:t>com.apple.mobilemail</a:t>
            </a:r>
            <a:r>
              <a:rPr lang="en-US" dirty="0"/>
              <a:t>&lt;/key&gt;</a:t>
            </a:r>
          </a:p>
          <a:p>
            <a:r>
              <a:rPr lang="en-US" dirty="0"/>
              <a:t>&lt;/</a:t>
            </a:r>
            <a:r>
              <a:rPr lang="en-US" dirty="0" err="1"/>
              <a:t>dict</a:t>
            </a:r>
            <a:r>
              <a:rPr lang="en-US" dirty="0"/>
              <a:t>&gt;</a:t>
            </a:r>
          </a:p>
          <a:p>
            <a:r>
              <a:rPr lang="en-US" dirty="0"/>
              <a:t>&lt;/</a:t>
            </a:r>
            <a:r>
              <a:rPr lang="en-US" dirty="0" err="1"/>
              <a:t>plist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6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87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9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file-1kZdBPJtBAHOehkHuhc8z5N1</a:t>
            </a:r>
          </a:p>
          <a:p>
            <a:r>
              <a:rPr lang="en-US" dirty="0"/>
              <a:t>pip install --upgrade </a:t>
            </a:r>
            <a:r>
              <a:rPr lang="en-US" dirty="0" err="1"/>
              <a:t>openai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9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"object": "fine-tune",</a:t>
            </a:r>
          </a:p>
          <a:p>
            <a:r>
              <a:rPr lang="en-US" dirty="0"/>
              <a:t>  "id": "ft-3DA3kW5k0BaHoWqwjJUB6Xwf",</a:t>
            </a:r>
          </a:p>
          <a:p>
            <a:r>
              <a:rPr lang="en-US" dirty="0"/>
              <a:t>  "</a:t>
            </a:r>
            <a:r>
              <a:rPr lang="en-US" dirty="0" err="1"/>
              <a:t>hyperparams</a:t>
            </a:r>
            <a:r>
              <a:rPr lang="en-US" dirty="0"/>
              <a:t>": {</a:t>
            </a:r>
          </a:p>
          <a:p>
            <a:r>
              <a:rPr lang="en-US" dirty="0"/>
              <a:t>    "</a:t>
            </a:r>
            <a:r>
              <a:rPr lang="en-US" dirty="0" err="1"/>
              <a:t>n_epochs</a:t>
            </a:r>
            <a:r>
              <a:rPr lang="en-US" dirty="0"/>
              <a:t>": 4,</a:t>
            </a:r>
          </a:p>
          <a:p>
            <a:r>
              <a:rPr lang="en-US" dirty="0"/>
              <a:t>    "</a:t>
            </a:r>
            <a:r>
              <a:rPr lang="en-US" dirty="0" err="1"/>
              <a:t>batch_size</a:t>
            </a:r>
            <a:r>
              <a:rPr lang="en-US" dirty="0"/>
              <a:t>": null,</a:t>
            </a:r>
          </a:p>
          <a:p>
            <a:r>
              <a:rPr lang="en-US" dirty="0"/>
              <a:t>    "</a:t>
            </a:r>
            <a:r>
              <a:rPr lang="en-US" dirty="0" err="1"/>
              <a:t>prompt_loss_weight</a:t>
            </a:r>
            <a:r>
              <a:rPr lang="en-US" dirty="0"/>
              <a:t>": 0.01,</a:t>
            </a:r>
          </a:p>
          <a:p>
            <a:r>
              <a:rPr lang="en-US" dirty="0"/>
              <a:t>    "</a:t>
            </a:r>
            <a:r>
              <a:rPr lang="en-US" dirty="0" err="1"/>
              <a:t>learning_rate_multiplier</a:t>
            </a:r>
            <a:r>
              <a:rPr lang="en-US" dirty="0"/>
              <a:t>": null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</a:t>
            </a:r>
            <a:r>
              <a:rPr lang="en-US" dirty="0" err="1"/>
              <a:t>organization_id</a:t>
            </a:r>
            <a:r>
              <a:rPr lang="en-US" dirty="0"/>
              <a:t>": "org-c8msxWICKfgPglwGB7XFRGy8",</a:t>
            </a:r>
          </a:p>
          <a:p>
            <a:r>
              <a:rPr lang="en-US" dirty="0"/>
              <a:t>  "model": "</a:t>
            </a:r>
            <a:r>
              <a:rPr lang="en-US" dirty="0" err="1"/>
              <a:t>ada</a:t>
            </a:r>
            <a:r>
              <a:rPr lang="en-US" dirty="0"/>
              <a:t>",</a:t>
            </a:r>
          </a:p>
          <a:p>
            <a:r>
              <a:rPr lang="en-US" dirty="0"/>
              <a:t>  "</a:t>
            </a:r>
            <a:r>
              <a:rPr lang="en-US" dirty="0" err="1"/>
              <a:t>training_files</a:t>
            </a:r>
            <a:r>
              <a:rPr lang="en-US" dirty="0"/>
              <a:t>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"object": "file",</a:t>
            </a:r>
          </a:p>
          <a:p>
            <a:r>
              <a:rPr lang="en-US" dirty="0"/>
              <a:t>      "id": "file-1kZdBPJtBAHOehkHuhc8z5N1",</a:t>
            </a:r>
          </a:p>
          <a:p>
            <a:r>
              <a:rPr lang="en-US" dirty="0"/>
              <a:t>      "purpose": "fine-tune",</a:t>
            </a:r>
          </a:p>
          <a:p>
            <a:r>
              <a:rPr lang="en-US" dirty="0"/>
              <a:t>      "filename": "file",</a:t>
            </a:r>
          </a:p>
          <a:p>
            <a:r>
              <a:rPr lang="en-US" dirty="0"/>
              <a:t>      "bytes": 21860,</a:t>
            </a:r>
          </a:p>
          <a:p>
            <a:r>
              <a:rPr lang="en-US" dirty="0"/>
              <a:t>      "</a:t>
            </a:r>
            <a:r>
              <a:rPr lang="en-US" dirty="0" err="1"/>
              <a:t>created_at</a:t>
            </a:r>
            <a:r>
              <a:rPr lang="en-US" dirty="0"/>
              <a:t>": 1691961832,</a:t>
            </a:r>
          </a:p>
          <a:p>
            <a:r>
              <a:rPr lang="en-US" dirty="0"/>
              <a:t>      "status": "processed",</a:t>
            </a:r>
          </a:p>
          <a:p>
            <a:r>
              <a:rPr lang="en-US" dirty="0"/>
              <a:t>      "</a:t>
            </a:r>
            <a:r>
              <a:rPr lang="en-US" dirty="0" err="1"/>
              <a:t>status_details</a:t>
            </a:r>
            <a:r>
              <a:rPr lang="en-US" dirty="0"/>
              <a:t>": null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],</a:t>
            </a:r>
          </a:p>
          <a:p>
            <a:r>
              <a:rPr lang="en-US" dirty="0"/>
              <a:t>  "</a:t>
            </a:r>
            <a:r>
              <a:rPr lang="en-US" dirty="0" err="1"/>
              <a:t>validation_files</a:t>
            </a:r>
            <a:r>
              <a:rPr lang="en-US" dirty="0"/>
              <a:t>": [],</a:t>
            </a:r>
          </a:p>
          <a:p>
            <a:r>
              <a:rPr lang="en-US" dirty="0"/>
              <a:t>  "</a:t>
            </a:r>
            <a:r>
              <a:rPr lang="en-US" dirty="0" err="1"/>
              <a:t>result_files</a:t>
            </a:r>
            <a:r>
              <a:rPr lang="en-US" dirty="0"/>
              <a:t>": [],</a:t>
            </a:r>
          </a:p>
          <a:p>
            <a:r>
              <a:rPr lang="en-US" dirty="0"/>
              <a:t>  "</a:t>
            </a:r>
            <a:r>
              <a:rPr lang="en-US" dirty="0" err="1"/>
              <a:t>created_at</a:t>
            </a:r>
            <a:r>
              <a:rPr lang="en-US" dirty="0"/>
              <a:t>": 1692015392,</a:t>
            </a:r>
          </a:p>
          <a:p>
            <a:r>
              <a:rPr lang="en-US" dirty="0"/>
              <a:t>  "</a:t>
            </a:r>
            <a:r>
              <a:rPr lang="en-US" dirty="0" err="1"/>
              <a:t>updated_at</a:t>
            </a:r>
            <a:r>
              <a:rPr lang="en-US" dirty="0"/>
              <a:t>": 1692015392,</a:t>
            </a:r>
          </a:p>
          <a:p>
            <a:r>
              <a:rPr lang="en-US" dirty="0"/>
              <a:t>  "status": "pending",</a:t>
            </a:r>
          </a:p>
          <a:p>
            <a:r>
              <a:rPr lang="en-US" dirty="0"/>
              <a:t>  "</a:t>
            </a:r>
            <a:r>
              <a:rPr lang="en-US" dirty="0" err="1"/>
              <a:t>fine_tuned_model</a:t>
            </a:r>
            <a:r>
              <a:rPr lang="en-US" dirty="0"/>
              <a:t>": null,</a:t>
            </a:r>
          </a:p>
          <a:p>
            <a:r>
              <a:rPr lang="en-US" dirty="0"/>
              <a:t>  "events": 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"object": "fine-tune-event",</a:t>
            </a:r>
          </a:p>
          <a:p>
            <a:r>
              <a:rPr lang="en-US" dirty="0"/>
              <a:t>      "level": "info",</a:t>
            </a:r>
          </a:p>
          <a:p>
            <a:r>
              <a:rPr lang="en-US" dirty="0"/>
              <a:t>      "message": "Created fine-tune: ft-3DA3kW5k0BaHoWqwjJUB6Xwf",</a:t>
            </a:r>
          </a:p>
          <a:p>
            <a:r>
              <a:rPr lang="en-US" dirty="0"/>
              <a:t>      "</a:t>
            </a:r>
            <a:r>
              <a:rPr lang="en-US" dirty="0" err="1"/>
              <a:t>created_at</a:t>
            </a:r>
            <a:r>
              <a:rPr lang="en-US" dirty="0"/>
              <a:t>": 1692015392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7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Fine-tuned Model: ada:ft-university-of-baltimore-2023-08-14-12-39-06</a:t>
            </a:r>
          </a:p>
          <a:p>
            <a:r>
              <a:rPr lang="en-US" dirty="0"/>
              <a:t>Status: succeeded</a:t>
            </a:r>
          </a:p>
          <a:p>
            <a:r>
              <a:rPr lang="en-US" dirty="0"/>
              <a:t>Job Results: ========</a:t>
            </a:r>
          </a:p>
          <a:p>
            <a:r>
              <a:rPr lang="en-US" dirty="0"/>
              <a:t>[&lt;File </a:t>
            </a:r>
            <a:r>
              <a:rPr lang="en-US" dirty="0" err="1"/>
              <a:t>file</a:t>
            </a:r>
            <a:r>
              <a:rPr lang="en-US" dirty="0"/>
              <a:t> id=file-ngHRotibSy82Mr55IjsPP2uK at 0x1c1873fa7c0&gt; JSON: {</a:t>
            </a:r>
          </a:p>
          <a:p>
            <a:r>
              <a:rPr lang="en-US" dirty="0"/>
              <a:t>  "object": "file",</a:t>
            </a:r>
          </a:p>
          <a:p>
            <a:r>
              <a:rPr lang="en-US" dirty="0"/>
              <a:t>  "id": "file-ngHRotibSy82Mr55IjsPP2uK",</a:t>
            </a:r>
          </a:p>
          <a:p>
            <a:r>
              <a:rPr lang="en-US" dirty="0"/>
              <a:t>  "purpose": "fine-tune-results",</a:t>
            </a:r>
          </a:p>
          <a:p>
            <a:r>
              <a:rPr lang="en-US" dirty="0"/>
              <a:t>  "filename": "compiled_results.csv",</a:t>
            </a:r>
          </a:p>
          <a:p>
            <a:r>
              <a:rPr lang="en-US" dirty="0"/>
              <a:t>  "bytes": 31134,</a:t>
            </a:r>
          </a:p>
          <a:p>
            <a:r>
              <a:rPr lang="en-US" dirty="0"/>
              <a:t>  "</a:t>
            </a:r>
            <a:r>
              <a:rPr lang="en-US" dirty="0" err="1"/>
              <a:t>created_at</a:t>
            </a:r>
            <a:r>
              <a:rPr lang="en-US" dirty="0"/>
              <a:t>": 1692016747,</a:t>
            </a:r>
          </a:p>
          <a:p>
            <a:r>
              <a:rPr lang="en-US" dirty="0"/>
              <a:t>  "status": "processed",</a:t>
            </a:r>
          </a:p>
          <a:p>
            <a:r>
              <a:rPr lang="en-US" dirty="0"/>
              <a:t>  "</a:t>
            </a:r>
            <a:r>
              <a:rPr lang="en-US" dirty="0" err="1"/>
              <a:t>status_details</a:t>
            </a:r>
            <a:r>
              <a:rPr lang="en-US" dirty="0"/>
              <a:t>": null</a:t>
            </a:r>
          </a:p>
          <a:p>
            <a:r>
              <a:rPr lang="en-US" dirty="0"/>
              <a:t>}]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6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Fine-tuned Model: ada:ft-university-of-baltimore-2023-08-14-12-39-06</a:t>
            </a:r>
          </a:p>
          <a:p>
            <a:r>
              <a:rPr lang="en-US" dirty="0"/>
              <a:t>Status: succeeded</a:t>
            </a:r>
          </a:p>
          <a:p>
            <a:r>
              <a:rPr lang="en-US" dirty="0"/>
              <a:t>Job Results: ========</a:t>
            </a:r>
          </a:p>
          <a:p>
            <a:r>
              <a:rPr lang="en-US" dirty="0"/>
              <a:t>[&lt;File </a:t>
            </a:r>
            <a:r>
              <a:rPr lang="en-US" dirty="0" err="1"/>
              <a:t>file</a:t>
            </a:r>
            <a:r>
              <a:rPr lang="en-US" dirty="0"/>
              <a:t> id=file-ngHRotibSy82Mr55IjsPP2uK at 0x1c1873fa7c0&gt; JSON: {</a:t>
            </a:r>
          </a:p>
          <a:p>
            <a:r>
              <a:rPr lang="en-US" dirty="0"/>
              <a:t>  "object": "file",</a:t>
            </a:r>
          </a:p>
          <a:p>
            <a:r>
              <a:rPr lang="en-US" dirty="0"/>
              <a:t>  "id": "file-ngHRotibSy82Mr55IjsPP2uK",</a:t>
            </a:r>
          </a:p>
          <a:p>
            <a:r>
              <a:rPr lang="en-US" dirty="0"/>
              <a:t>  "purpose": "fine-tune-results",</a:t>
            </a:r>
          </a:p>
          <a:p>
            <a:r>
              <a:rPr lang="en-US" dirty="0"/>
              <a:t>  "filename": "compiled_results.csv",</a:t>
            </a:r>
          </a:p>
          <a:p>
            <a:r>
              <a:rPr lang="en-US" dirty="0"/>
              <a:t>  "bytes": 31134,</a:t>
            </a:r>
          </a:p>
          <a:p>
            <a:r>
              <a:rPr lang="en-US" dirty="0"/>
              <a:t>  "</a:t>
            </a:r>
            <a:r>
              <a:rPr lang="en-US" dirty="0" err="1"/>
              <a:t>created_at</a:t>
            </a:r>
            <a:r>
              <a:rPr lang="en-US" dirty="0"/>
              <a:t>": 1692016747,</a:t>
            </a:r>
          </a:p>
          <a:p>
            <a:r>
              <a:rPr lang="en-US" dirty="0"/>
              <a:t>  "status": "processed",</a:t>
            </a:r>
          </a:p>
          <a:p>
            <a:r>
              <a:rPr lang="en-US" dirty="0"/>
              <a:t>  "</a:t>
            </a:r>
            <a:r>
              <a:rPr lang="en-US" dirty="0" err="1"/>
              <a:t>status_details</a:t>
            </a:r>
            <a:r>
              <a:rPr lang="en-US" dirty="0"/>
              <a:t>": null</a:t>
            </a:r>
          </a:p>
          <a:p>
            <a:r>
              <a:rPr lang="en-US" dirty="0"/>
              <a:t>}]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1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0.png"/><Relationship Id="rId4" Type="http://schemas.openxmlformats.org/officeDocument/2006/relationships/customXml" Target="../ink/ink2.xml"/><Relationship Id="rId9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56.png"/><Relationship Id="rId4" Type="http://schemas.openxmlformats.org/officeDocument/2006/relationships/customXml" Target="../ink/ink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rankwxu/digital-forensics-lab/main/AI4Forensics/IP_Identifier_Fine_Tuning/Calculate_Confusion_Matrix/code/train_model.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hyperlink" Target="https://raw.githubusercontent.com/frankwxu/digital-forensics-lab/main/AI4Forensics/IP_Identifier_Fine_Tuning/Calculate_Confusion_Matrix/dataset/training400_dataset.json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rankwxu/digital-forensics-lab/main/AI4Forensics/IP_Identifier_Fine_Tuning/Calculate_Confusion_Matrix/code/test_model.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w.githubusercontent.com/frankwxu/digital-forensics-lab/main/AI4Forensics/IP_Identifier_Fine_Tuning/Calculate_Confusion_Matrix/dataset/testing100_results_dataset.csv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raw.githubusercontent.com/frankwxu/digital-forensics-lab/main/AI4Forensics/IP_Identifier_Fine_Tuning/Calculate_Confusion_Matrix/dataset/testing100_dataset.csv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raw.githubusercontent.com/frankwxu/digital-forensics-lab/main/AI4Forensics/IP_Identifier_Fine_Tuning/Calculate_Confusion_Matrix/code/model_accuracy.py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aw.githubusercontent.com/frankwxu/digital-forensics-lab/main/AI4Forensics/IP_Identifier_Fine_Tuning/Calculate_Confusion_Matrix/dataset/testing100_results_dataset.csv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144001" cy="2937171"/>
          </a:xfrm>
        </p:spPr>
        <p:txBody>
          <a:bodyPr>
            <a:normAutofit/>
          </a:bodyPr>
          <a:lstStyle/>
          <a:p>
            <a:r>
              <a:rPr lang="en-US" dirty="0"/>
              <a:t>Identify IP Addresses via Fine-Tuned AI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9533"/>
            <a:ext cx="9144000" cy="1655762"/>
          </a:xfrm>
        </p:spPr>
        <p:txBody>
          <a:bodyPr>
            <a:normAutofit/>
          </a:bodyPr>
          <a:lstStyle/>
          <a:p>
            <a:r>
              <a:rPr lang="en-US" sz="1600" dirty="0"/>
              <a:t>https://github.com/frankwxu/digital-forensics-lab/tree/main/AI4Forensics/IP_Identifier_Fine_Tuning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E4E07-D5FC-F082-258F-DAD18E11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03" y="1428356"/>
            <a:ext cx="1417443" cy="115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F5207-6909-B1AB-8EA6-EAE841294FAD}"/>
              </a:ext>
            </a:extLst>
          </p:cNvPr>
          <p:cNvSpPr txBox="1"/>
          <p:nvPr/>
        </p:nvSpPr>
        <p:spPr>
          <a:xfrm>
            <a:off x="3629442" y="2587124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2050" name="Picture 2" descr="Dataset Icons - Free SVG &amp; PNG Dataset Images - Noun Project">
            <a:extLst>
              <a:ext uri="{FF2B5EF4-FFF2-40B4-BE49-F238E27FC236}">
                <a16:creationId xmlns:a16="http://schemas.microsoft.com/office/drawing/2014/main" id="{FECE48E3-F193-A8BF-F0C6-256F5E4A4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87" y="2917720"/>
            <a:ext cx="1373861" cy="137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10BA09-B50A-CD65-21E2-FF7D8BDBA967}"/>
              </a:ext>
            </a:extLst>
          </p:cNvPr>
          <p:cNvSpPr/>
          <p:nvPr/>
        </p:nvSpPr>
        <p:spPr>
          <a:xfrm rot="1485134">
            <a:off x="5494479" y="2195923"/>
            <a:ext cx="774915" cy="18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C17572C-AE08-7C86-EA62-09D473ED9C8F}"/>
              </a:ext>
            </a:extLst>
          </p:cNvPr>
          <p:cNvSpPr/>
          <p:nvPr/>
        </p:nvSpPr>
        <p:spPr>
          <a:xfrm rot="18935867">
            <a:off x="5494478" y="3255007"/>
            <a:ext cx="774915" cy="18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lassification Icons - Free SVG &amp; PNG Classification Images - Noun Project">
            <a:extLst>
              <a:ext uri="{FF2B5EF4-FFF2-40B4-BE49-F238E27FC236}">
                <a16:creationId xmlns:a16="http://schemas.microsoft.com/office/drawing/2014/main" id="{7B107884-C604-A435-8B4D-22A8003A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26" y="2015541"/>
            <a:ext cx="1643294" cy="16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AD763F-4AFD-051E-A642-3AAE2E6266B2}"/>
              </a:ext>
            </a:extLst>
          </p:cNvPr>
          <p:cNvSpPr txBox="1"/>
          <p:nvPr/>
        </p:nvSpPr>
        <p:spPr>
          <a:xfrm>
            <a:off x="3135068" y="4204234"/>
            <a:ext cx="326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Additional Domain Specific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947DD-0D8F-8482-6FB7-A4045100E4B5}"/>
              </a:ext>
            </a:extLst>
          </p:cNvPr>
          <p:cNvSpPr txBox="1"/>
          <p:nvPr/>
        </p:nvSpPr>
        <p:spPr>
          <a:xfrm>
            <a:off x="6906236" y="355987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Classifier</a:t>
            </a:r>
          </a:p>
        </p:txBody>
      </p:sp>
      <p:pic>
        <p:nvPicPr>
          <p:cNvPr id="2056" name="Picture 8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15C75ACE-DBD9-20F9-E6B2-F3E33BF9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86" y="18749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33F1F-90EF-93F4-218F-AA992B510135}"/>
              </a:ext>
            </a:extLst>
          </p:cNvPr>
          <p:cNvSpPr txBox="1"/>
          <p:nvPr/>
        </p:nvSpPr>
        <p:spPr>
          <a:xfrm>
            <a:off x="8908361" y="379847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Fine-tuned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64284-C3D2-15A1-03A3-03EF43162086}"/>
              </a:ext>
            </a:extLst>
          </p:cNvPr>
          <p:cNvSpPr txBox="1"/>
          <p:nvPr/>
        </p:nvSpPr>
        <p:spPr>
          <a:xfrm>
            <a:off x="1048534" y="2904667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Fine-Tuning Process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336917-AD28-D1CC-2F41-FE3506DC4B2E}"/>
              </a:ext>
            </a:extLst>
          </p:cNvPr>
          <p:cNvCxnSpPr>
            <a:cxnSpLocks/>
          </p:cNvCxnSpPr>
          <p:nvPr/>
        </p:nvCxnSpPr>
        <p:spPr>
          <a:xfrm>
            <a:off x="891553" y="4660913"/>
            <a:ext cx="116668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E2FCF3-9EB7-132D-7D76-BCD023DF9461}"/>
              </a:ext>
            </a:extLst>
          </p:cNvPr>
          <p:cNvSpPr txBox="1"/>
          <p:nvPr/>
        </p:nvSpPr>
        <p:spPr>
          <a:xfrm>
            <a:off x="1048534" y="554189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Testing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154AC2-E16C-AE96-3007-9128A96DCC0B}"/>
              </a:ext>
            </a:extLst>
          </p:cNvPr>
          <p:cNvCxnSpPr>
            <a:cxnSpLocks/>
          </p:cNvCxnSpPr>
          <p:nvPr/>
        </p:nvCxnSpPr>
        <p:spPr>
          <a:xfrm flipH="1" flipV="1">
            <a:off x="3120489" y="1882939"/>
            <a:ext cx="29159" cy="45246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F3D2EF-FA8A-202F-E121-0E6E381F3B83}"/>
              </a:ext>
            </a:extLst>
          </p:cNvPr>
          <p:cNvSpPr txBox="1"/>
          <p:nvPr/>
        </p:nvSpPr>
        <p:spPr>
          <a:xfrm>
            <a:off x="3532607" y="6488668"/>
            <a:ext cx="106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Test Data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5FB6A2-9346-FBDC-5CB9-71254A123100}"/>
              </a:ext>
            </a:extLst>
          </p:cNvPr>
          <p:cNvSpPr/>
          <p:nvPr/>
        </p:nvSpPr>
        <p:spPr>
          <a:xfrm>
            <a:off x="4764265" y="5994259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F200851-FA62-2386-9BC8-CCBF0E61173B}"/>
              </a:ext>
            </a:extLst>
          </p:cNvPr>
          <p:cNvSpPr/>
          <p:nvPr/>
        </p:nvSpPr>
        <p:spPr>
          <a:xfrm>
            <a:off x="7349899" y="5953189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8CA2CB-D316-4E8E-6BC7-7F164199F982}"/>
              </a:ext>
            </a:extLst>
          </p:cNvPr>
          <p:cNvSpPr/>
          <p:nvPr/>
        </p:nvSpPr>
        <p:spPr>
          <a:xfrm>
            <a:off x="8399511" y="5634561"/>
            <a:ext cx="1340603" cy="914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chemeClr val="tx1"/>
                </a:solidFill>
              </a:rPr>
              <a:t> valid IP</a:t>
            </a:r>
          </a:p>
        </p:txBody>
      </p:sp>
      <p:pic>
        <p:nvPicPr>
          <p:cNvPr id="23" name="Picture 8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54E06418-06A0-19BE-0276-A55F4D25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139" y="5065967"/>
            <a:ext cx="1436390" cy="143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range ip adress icon - Free orange ip adress icons">
            <a:extLst>
              <a:ext uri="{FF2B5EF4-FFF2-40B4-BE49-F238E27FC236}">
                <a16:creationId xmlns:a16="http://schemas.microsoft.com/office/drawing/2014/main" id="{358D6532-4AE5-F308-2CBC-59FF9C19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44" y="5436647"/>
            <a:ext cx="842962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96840D-BDB4-5655-6C98-8B59112090A7}"/>
              </a:ext>
            </a:extLst>
          </p:cNvPr>
          <p:cNvSpPr txBox="1"/>
          <p:nvPr/>
        </p:nvSpPr>
        <p:spPr>
          <a:xfrm>
            <a:off x="5516881" y="6466039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Fine-tuned Model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57FBDC8-972A-70BF-728A-C169D206369C}"/>
              </a:ext>
            </a:extLst>
          </p:cNvPr>
          <p:cNvSpPr/>
          <p:nvPr/>
        </p:nvSpPr>
        <p:spPr>
          <a:xfrm>
            <a:off x="8248088" y="2844955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7F6FD-F3B2-7155-8931-66381BB5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a model to identify objects</a:t>
            </a:r>
          </a:p>
        </p:txBody>
      </p:sp>
    </p:spTree>
    <p:extLst>
      <p:ext uri="{BB962C8B-B14F-4D97-AF65-F5344CB8AC3E}">
        <p14:creationId xmlns:p14="http://schemas.microsoft.com/office/powerpoint/2010/main" val="119324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CD11F-60A9-CDB1-D7EC-831B3F1E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IP Addresses via Fine-tuned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E4A55-AF05-A135-8455-78D787F64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1312-3D14-BB4B-5234-8F9413F8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B8E7-FF67-8ACE-9425-8C661453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/>
              <a:t>Prepare a dataset 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Train a specified model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Test a fine-tuned model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Evaluate model performance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Understand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44876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2F070-3F89-B274-9236-FB248820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Preparing a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646FE-5F2B-3A2D-16AF-15409C46B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AE5775-EE26-DCB8-0233-6AE64FED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8" y="1052114"/>
            <a:ext cx="1647825" cy="1647825"/>
          </a:xfrm>
          <a:prstGeom prst="rect">
            <a:avLst/>
          </a:prstGeom>
        </p:spPr>
      </p:pic>
      <p:pic>
        <p:nvPicPr>
          <p:cNvPr id="1028" name="Picture 4" descr="Raw-Data Icons - Free SVG &amp; PNG Raw-Data Images - Noun Project">
            <a:extLst>
              <a:ext uri="{FF2B5EF4-FFF2-40B4-BE49-F238E27FC236}">
                <a16:creationId xmlns:a16="http://schemas.microsoft.com/office/drawing/2014/main" id="{81C5C099-A09F-4A6C-414B-401B5E57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2152649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BA9CC-6F15-181C-078A-8B3C8B91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8" y="3820777"/>
            <a:ext cx="1325563" cy="132556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CFDCE43-FDCC-3864-8D65-8D87EAF9228C}"/>
              </a:ext>
            </a:extLst>
          </p:cNvPr>
          <p:cNvSpPr/>
          <p:nvPr/>
        </p:nvSpPr>
        <p:spPr>
          <a:xfrm>
            <a:off x="3829050" y="2905125"/>
            <a:ext cx="2442275" cy="514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37B7F-2E2D-4E54-DC04-38093061A890}"/>
              </a:ext>
            </a:extLst>
          </p:cNvPr>
          <p:cNvSpPr txBox="1"/>
          <p:nvPr/>
        </p:nvSpPr>
        <p:spPr>
          <a:xfrm>
            <a:off x="4282613" y="2515273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5B912-F402-D289-724A-EC5F6C43F43E}"/>
              </a:ext>
            </a:extLst>
          </p:cNvPr>
          <p:cNvSpPr txBox="1"/>
          <p:nvPr/>
        </p:nvSpPr>
        <p:spPr>
          <a:xfrm>
            <a:off x="8429623" y="1713132"/>
            <a:ext cx="224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training dataset (80%)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A7BE21-F40F-3149-D427-E16ED0E24DE0}"/>
              </a:ext>
            </a:extLst>
          </p:cNvPr>
          <p:cNvSpPr txBox="1"/>
          <p:nvPr/>
        </p:nvSpPr>
        <p:spPr>
          <a:xfrm>
            <a:off x="8429623" y="4359174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 dataset (20%)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11355-A612-55FE-ED15-1694F8370647}"/>
              </a:ext>
            </a:extLst>
          </p:cNvPr>
          <p:cNvSpPr txBox="1"/>
          <p:nvPr/>
        </p:nvSpPr>
        <p:spPr>
          <a:xfrm>
            <a:off x="4044088" y="5723273"/>
            <a:ext cx="2806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Prepare Dataset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25F15-71BE-4F56-27C5-A912B5BEBDBE}"/>
              </a:ext>
            </a:extLst>
          </p:cNvPr>
          <p:cNvSpPr txBox="1"/>
          <p:nvPr/>
        </p:nvSpPr>
        <p:spPr>
          <a:xfrm>
            <a:off x="7833291" y="6273225"/>
            <a:ext cx="3440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Should be </a:t>
            </a:r>
            <a:r>
              <a:rPr lang="en-US" sz="1600" dirty="0">
                <a:latin typeface="Abadi" panose="020B0604020104020204" pitchFamily="34" charset="0"/>
              </a:rPr>
              <a:t>training/validation/test. We simplify the data</a:t>
            </a:r>
          </a:p>
        </p:txBody>
      </p:sp>
    </p:spTree>
    <p:extLst>
      <p:ext uri="{BB962C8B-B14F-4D97-AF65-F5344CB8AC3E}">
        <p14:creationId xmlns:p14="http://schemas.microsoft.com/office/powerpoint/2010/main" val="42733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F05B-01CC-97DC-FB9C-E555AA2C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dataset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CE33F5-CB50-2E6A-0B09-B41246D7C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Label IP addresses in a single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single line with the label to </a:t>
            </a:r>
            <a:r>
              <a:rPr lang="en-US" dirty="0">
                <a:solidFill>
                  <a:schemeClr val="accent2"/>
                </a:solidFill>
              </a:rPr>
              <a:t>prompt-completion</a:t>
            </a:r>
            <a:r>
              <a:rPr lang="en-US" dirty="0"/>
              <a:t> pair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multiple </a:t>
            </a:r>
            <a:r>
              <a:rPr lang="en-US" dirty="0">
                <a:solidFill>
                  <a:schemeClr val="accent2"/>
                </a:solidFill>
              </a:rPr>
              <a:t>prompt-completion</a:t>
            </a:r>
            <a:r>
              <a:rPr lang="en-US" dirty="0"/>
              <a:t> pairs to a file </a:t>
            </a:r>
            <a:r>
              <a:rPr lang="en-US" sz="2400" dirty="0">
                <a:latin typeface="OCRB" panose="020B0609020202020204" pitchFamily="49" charset="0"/>
              </a:rPr>
              <a:t>(.</a:t>
            </a:r>
            <a:r>
              <a:rPr lang="en-US" sz="2400" dirty="0" err="1">
                <a:latin typeface="OCRB" panose="020B0609020202020204" pitchFamily="49" charset="0"/>
              </a:rPr>
              <a:t>jsonl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i.e., JSON Lines text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e.g., </a:t>
            </a:r>
            <a:r>
              <a:rPr lang="en-US" dirty="0" err="1">
                <a:latin typeface="OCRB" panose="020B0609020202020204" pitchFamily="49" charset="0"/>
              </a:rPr>
              <a:t>dataset.jsonl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/>
              <a:t>(</a:t>
            </a:r>
            <a:r>
              <a:rPr lang="en-US" dirty="0" err="1"/>
              <a:t>openAI</a:t>
            </a:r>
            <a:r>
              <a:rPr lang="en-US" dirty="0"/>
              <a:t> format)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</a:t>
            </a:r>
            <a:r>
              <a:rPr lang="en-US" sz="2400" dirty="0" err="1">
                <a:latin typeface="OCRB" panose="020B0609020202020204" pitchFamily="49" charset="0"/>
              </a:rPr>
              <a:t>dataset.jsonl</a:t>
            </a:r>
            <a:r>
              <a:rPr lang="en-US" sz="2400" dirty="0">
                <a:latin typeface="OCRB" panose="020B0609020202020204" pitchFamily="49" charset="0"/>
              </a:rPr>
              <a:t> </a:t>
            </a:r>
            <a:r>
              <a:rPr lang="en-US" dirty="0"/>
              <a:t>to training and testing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7DD69-2322-E182-0B6C-723E9109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6" t="30113" r="49175" b="20204"/>
          <a:stretch/>
        </p:blipFill>
        <p:spPr>
          <a:xfrm>
            <a:off x="7371828" y="120813"/>
            <a:ext cx="4595448" cy="20257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D5BAF3-1E0F-92C0-21B0-E7CB98A81A58}"/>
              </a:ext>
            </a:extLst>
          </p:cNvPr>
          <p:cNvCxnSpPr>
            <a:cxnSpLocks/>
          </p:cNvCxnSpPr>
          <p:nvPr/>
        </p:nvCxnSpPr>
        <p:spPr>
          <a:xfrm flipV="1">
            <a:off x="4672739" y="798163"/>
            <a:ext cx="3084163" cy="1027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7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DEE9-55B4-7DB4-B9BD-AE4554C7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Label IP addresses (positive or negative)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E43AB-9C9E-BAE4-85D5-20265C8FEB0D}"/>
              </a:ext>
            </a:extLst>
          </p:cNvPr>
          <p:cNvSpPr txBox="1"/>
          <p:nvPr/>
        </p:nvSpPr>
        <p:spPr>
          <a:xfrm>
            <a:off x="900193" y="2246249"/>
            <a:ext cx="98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,  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D9891B6-BD6B-7F5D-1BB4-D493EC418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86739"/>
              </p:ext>
            </p:extLst>
          </p:nvPr>
        </p:nvGraphicFramePr>
        <p:xfrm>
          <a:off x="900193" y="2552140"/>
          <a:ext cx="995636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092">
                  <a:extLst>
                    <a:ext uri="{9D8B030D-6E8A-4147-A177-3AD203B41FA5}">
                      <a16:colId xmlns:a16="http://schemas.microsoft.com/office/drawing/2014/main" val="2140262099"/>
                    </a:ext>
                  </a:extLst>
                </a:gridCol>
                <a:gridCol w="6424698">
                  <a:extLst>
                    <a:ext uri="{9D8B030D-6E8A-4147-A177-3AD203B41FA5}">
                      <a16:colId xmlns:a16="http://schemas.microsoft.com/office/drawing/2014/main" val="1659268230"/>
                    </a:ext>
                  </a:extLst>
                </a:gridCol>
                <a:gridCol w="1550789">
                  <a:extLst>
                    <a:ext uri="{9D8B030D-6E8A-4147-A177-3AD203B41FA5}">
                      <a16:colId xmlns:a16="http://schemas.microsoft.com/office/drawing/2014/main" val="205488942"/>
                    </a:ext>
                  </a:extLst>
                </a:gridCol>
                <a:gridCol w="1550789">
                  <a:extLst>
                    <a:ext uri="{9D8B030D-6E8A-4147-A177-3AD203B41FA5}">
                      <a16:colId xmlns:a16="http://schemas.microsoft.com/office/drawing/2014/main" val="750172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from </a:t>
                      </a:r>
                      <a:r>
                        <a:rPr lang="en-US" dirty="0" err="1"/>
                        <a:t>Regx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 (Truth)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&lt;string&gt;obfs4 193.11.166.194:27025 1AE2C08904527FEA90 cert=ItvYZzW5tn6 </a:t>
                      </a:r>
                      <a:r>
                        <a:rPr lang="en-US" dirty="0" err="1"/>
                        <a:t>iat</a:t>
                      </a:r>
                      <a:r>
                        <a:rPr lang="en-US" dirty="0"/>
                        <a:t>-mode=0&lt;/string&gt;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DB5"/>
                          </a:solidFill>
                        </a:rPr>
                        <a:t>93.11.166.194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7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&lt;string&gt;3608.80.24.1.8&lt;/string&gt;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7DB5"/>
                          </a:solidFill>
                          <a:latin typeface="+mn-lt"/>
                          <a:ea typeface="+mn-ea"/>
                          <a:cs typeface="+mn-cs"/>
                        </a:rPr>
                        <a:t>80.24.1.8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4157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311378-2A01-6440-90B4-5A44C5CF3255}"/>
              </a:ext>
            </a:extLst>
          </p:cNvPr>
          <p:cNvSpPr txBox="1"/>
          <p:nvPr/>
        </p:nvSpPr>
        <p:spPr>
          <a:xfrm>
            <a:off x="7694908" y="4688236"/>
            <a:ext cx="316165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 Positive</a:t>
            </a:r>
            <a:r>
              <a:rPr lang="en-US" dirty="0"/>
              <a:t>: because it is a container version, not an IP address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6CD333-3EB2-37A1-D469-C5B4C2458CCD}"/>
              </a:ext>
            </a:extLst>
          </p:cNvPr>
          <p:cNvCxnSpPr/>
          <p:nvPr/>
        </p:nvCxnSpPr>
        <p:spPr>
          <a:xfrm flipH="1" flipV="1">
            <a:off x="9709688" y="3990813"/>
            <a:ext cx="449451" cy="68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BCAEDD-DD59-1520-4397-F8ACFB168F9B}"/>
              </a:ext>
            </a:extLst>
          </p:cNvPr>
          <p:cNvSpPr txBox="1"/>
          <p:nvPr/>
        </p:nvSpPr>
        <p:spPr>
          <a:xfrm>
            <a:off x="3301139" y="4688236"/>
            <a:ext cx="316165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included IP from regular expression to help us to label (pos or neg) the IP address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FFB93F-CF45-7352-39DF-3783C0060FE7}"/>
              </a:ext>
            </a:extLst>
          </p:cNvPr>
          <p:cNvCxnSpPr>
            <a:cxnSpLocks/>
          </p:cNvCxnSpPr>
          <p:nvPr/>
        </p:nvCxnSpPr>
        <p:spPr>
          <a:xfrm flipV="1">
            <a:off x="5525146" y="3817749"/>
            <a:ext cx="2732867" cy="79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2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9E17-23F6-4B96-5D74-6C80B8DD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Convert the single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13DD7-5335-788E-B989-E65C01AD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3072"/>
          </a:xfrm>
        </p:spPr>
        <p:txBody>
          <a:bodyPr/>
          <a:lstStyle/>
          <a:p>
            <a:r>
              <a:rPr lang="en-US" dirty="0"/>
              <a:t>Convert the single line  with the label to </a:t>
            </a:r>
            <a:r>
              <a:rPr lang="en-US" dirty="0">
                <a:solidFill>
                  <a:schemeClr val="accent2"/>
                </a:solidFill>
              </a:rPr>
              <a:t>prompt-completion</a:t>
            </a:r>
            <a:r>
              <a:rPr lang="en-US" dirty="0"/>
              <a:t> pair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C5A24-0067-0D9D-B9FF-1632AB2F9C1F}"/>
              </a:ext>
            </a:extLst>
          </p:cNvPr>
          <p:cNvSpPr txBox="1"/>
          <p:nvPr/>
        </p:nvSpPr>
        <p:spPr>
          <a:xfrm>
            <a:off x="838201" y="4218803"/>
            <a:ext cx="98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,  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0E90C5C5-DD0A-6C9F-1207-C1781C82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63327"/>
              </p:ext>
            </p:extLst>
          </p:nvPr>
        </p:nvGraphicFramePr>
        <p:xfrm>
          <a:off x="838200" y="4637180"/>
          <a:ext cx="1026633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82">
                  <a:extLst>
                    <a:ext uri="{9D8B030D-6E8A-4147-A177-3AD203B41FA5}">
                      <a16:colId xmlns:a16="http://schemas.microsoft.com/office/drawing/2014/main" val="2140262099"/>
                    </a:ext>
                  </a:extLst>
                </a:gridCol>
                <a:gridCol w="6624716">
                  <a:extLst>
                    <a:ext uri="{9D8B030D-6E8A-4147-A177-3AD203B41FA5}">
                      <a16:colId xmlns:a16="http://schemas.microsoft.com/office/drawing/2014/main" val="1659268230"/>
                    </a:ext>
                  </a:extLst>
                </a:gridCol>
                <a:gridCol w="1741297">
                  <a:extLst>
                    <a:ext uri="{9D8B030D-6E8A-4147-A177-3AD203B41FA5}">
                      <a16:colId xmlns:a16="http://schemas.microsoft.com/office/drawing/2014/main" val="205488942"/>
                    </a:ext>
                  </a:extLst>
                </a:gridCol>
                <a:gridCol w="1456841">
                  <a:extLst>
                    <a:ext uri="{9D8B030D-6E8A-4147-A177-3AD203B41FA5}">
                      <a16:colId xmlns:a16="http://schemas.microsoft.com/office/drawing/2014/main" val="750172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from </a:t>
                      </a:r>
                      <a:r>
                        <a:rPr lang="en-US" dirty="0" err="1"/>
                        <a:t>Regx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&lt;string&gt;obfs4 193.11.166.194:27025 1AE2C08904527FEA90 cert=ItvYZzW5tn6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iat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-mode=0&lt;/string&gt;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193.11.166.194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7859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A5050F5-809E-792A-A84F-3C846C6268DF}"/>
              </a:ext>
            </a:extLst>
          </p:cNvPr>
          <p:cNvSpPr txBox="1"/>
          <p:nvPr/>
        </p:nvSpPr>
        <p:spPr>
          <a:xfrm>
            <a:off x="8126152" y="2689823"/>
            <a:ext cx="1145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Key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EC2998-8B47-3BCC-7345-65D4660E1B0A}"/>
              </a:ext>
            </a:extLst>
          </p:cNvPr>
          <p:cNvCxnSpPr>
            <a:cxnSpLocks/>
          </p:cNvCxnSpPr>
          <p:nvPr/>
        </p:nvCxnSpPr>
        <p:spPr>
          <a:xfrm flipH="1">
            <a:off x="1771131" y="2243509"/>
            <a:ext cx="5709013" cy="93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131C25-D19C-9C1E-C0DE-3B7C2D8AD92A}"/>
              </a:ext>
            </a:extLst>
          </p:cNvPr>
          <p:cNvCxnSpPr>
            <a:cxnSpLocks/>
          </p:cNvCxnSpPr>
          <p:nvPr/>
        </p:nvCxnSpPr>
        <p:spPr>
          <a:xfrm flipH="1">
            <a:off x="7061044" y="2275668"/>
            <a:ext cx="1538136" cy="91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87D48E-07B8-6FAB-5665-6692D4FA3EBB}"/>
              </a:ext>
            </a:extLst>
          </p:cNvPr>
          <p:cNvCxnSpPr>
            <a:cxnSpLocks/>
          </p:cNvCxnSpPr>
          <p:nvPr/>
        </p:nvCxnSpPr>
        <p:spPr>
          <a:xfrm>
            <a:off x="3570514" y="3562534"/>
            <a:ext cx="840230" cy="1583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045F11-9485-139A-923C-AF3FEC2720A9}"/>
              </a:ext>
            </a:extLst>
          </p:cNvPr>
          <p:cNvCxnSpPr>
            <a:cxnSpLocks/>
          </p:cNvCxnSpPr>
          <p:nvPr/>
        </p:nvCxnSpPr>
        <p:spPr>
          <a:xfrm>
            <a:off x="4131465" y="3605233"/>
            <a:ext cx="4298432" cy="1541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1DCC19-2F2C-85DB-CA44-55E5B1330708}"/>
              </a:ext>
            </a:extLst>
          </p:cNvPr>
          <p:cNvCxnSpPr>
            <a:cxnSpLocks/>
          </p:cNvCxnSpPr>
          <p:nvPr/>
        </p:nvCxnSpPr>
        <p:spPr>
          <a:xfrm>
            <a:off x="9605554" y="3562534"/>
            <a:ext cx="390853" cy="158385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583DAA-971C-F964-C0BA-B2B7B73A5F91}"/>
              </a:ext>
            </a:extLst>
          </p:cNvPr>
          <p:cNvSpPr txBox="1"/>
          <p:nvPr/>
        </p:nvSpPr>
        <p:spPr>
          <a:xfrm>
            <a:off x="1026564" y="3162424"/>
            <a:ext cx="10008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OCRB" panose="020B0609020202020204" pitchFamily="49" charset="0"/>
              </a:rPr>
              <a:t>{"</a:t>
            </a:r>
            <a:r>
              <a:rPr lang="en-GB" sz="2000" dirty="0">
                <a:solidFill>
                  <a:schemeClr val="accent2"/>
                </a:solidFill>
                <a:latin typeface="OCRB" panose="020B0609020202020204" pitchFamily="49" charset="0"/>
              </a:rPr>
              <a:t>prompt</a:t>
            </a:r>
            <a:r>
              <a:rPr lang="en-GB" sz="2000" dirty="0">
                <a:latin typeface="OCRB" panose="020B0609020202020204" pitchFamily="49" charset="0"/>
              </a:rPr>
              <a:t>": "</a:t>
            </a:r>
            <a:r>
              <a:rPr lang="en-GB" sz="2000" dirty="0">
                <a:solidFill>
                  <a:schemeClr val="accent6"/>
                </a:solidFill>
                <a:latin typeface="OCRB" panose="020B0609020202020204" pitchFamily="49" charset="0"/>
              </a:rPr>
              <a:t>prompt text</a:t>
            </a:r>
            <a:r>
              <a:rPr lang="en-GB" sz="2000" dirty="0">
                <a:latin typeface="OCRB" panose="020B0609020202020204" pitchFamily="49" charset="0"/>
              </a:rPr>
              <a:t>", "</a:t>
            </a:r>
            <a:r>
              <a:rPr lang="en-GB" sz="2000" dirty="0">
                <a:solidFill>
                  <a:schemeClr val="accent2"/>
                </a:solidFill>
                <a:latin typeface="OCRB" panose="020B0609020202020204" pitchFamily="49" charset="0"/>
              </a:rPr>
              <a:t>completion</a:t>
            </a:r>
            <a:r>
              <a:rPr lang="en-GB" sz="2000" dirty="0">
                <a:latin typeface="OCRB" panose="020B0609020202020204" pitchFamily="49" charset="0"/>
              </a:rPr>
              <a:t>": “ </a:t>
            </a:r>
            <a:r>
              <a:rPr lang="en-GB" sz="2000" dirty="0">
                <a:solidFill>
                  <a:srgbClr val="002060"/>
                </a:solidFill>
                <a:latin typeface="OCRB" panose="020B0609020202020204" pitchFamily="49" charset="0"/>
              </a:rPr>
              <a:t>ideal generated text</a:t>
            </a:r>
            <a:r>
              <a:rPr lang="en-GB" sz="2000" dirty="0">
                <a:latin typeface="OCRB" panose="020B0609020202020204" pitchFamily="49" charset="0"/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67964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E1FB-35AF-FB89-B484-B86AD476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for </a:t>
            </a:r>
            <a:r>
              <a:rPr lang="en-US" dirty="0">
                <a:solidFill>
                  <a:schemeClr val="accent2"/>
                </a:solidFill>
              </a:rPr>
              <a:t>prompt-completion</a:t>
            </a:r>
            <a:r>
              <a:rPr lang="en-US" dirty="0"/>
              <a:t>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B361A-4A49-ACF9-09F9-1E7EBD79F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Each </a:t>
            </a:r>
            <a:r>
              <a:rPr lang="en-GB" dirty="0">
                <a:solidFill>
                  <a:schemeClr val="accent2"/>
                </a:solidFill>
              </a:rPr>
              <a:t>prompt</a:t>
            </a:r>
            <a:r>
              <a:rPr lang="en-GB" dirty="0"/>
              <a:t> should end with a </a:t>
            </a:r>
            <a:r>
              <a:rPr lang="en-GB" dirty="0">
                <a:solidFill>
                  <a:srgbClr val="C00000"/>
                </a:solidFill>
              </a:rPr>
              <a:t>fixed separator</a:t>
            </a:r>
          </a:p>
          <a:p>
            <a:pPr lvl="1"/>
            <a:r>
              <a:rPr lang="en-GB" dirty="0"/>
              <a:t>The separator informs the model when the prompt ends and the completion begins. </a:t>
            </a:r>
          </a:p>
          <a:p>
            <a:pPr lvl="1"/>
            <a:r>
              <a:rPr lang="en-GB" dirty="0"/>
              <a:t>The separator should not appear elsewhere in any prompt.</a:t>
            </a:r>
          </a:p>
          <a:p>
            <a:pPr lvl="2"/>
            <a:r>
              <a:rPr lang="en-GB" dirty="0">
                <a:solidFill>
                  <a:srgbClr val="C00000"/>
                </a:solidFill>
                <a:latin typeface="OCRB" panose="020B0609020202020204" pitchFamily="49" charset="0"/>
              </a:rPr>
              <a:t>\n\n###\n\n, -&gt;</a:t>
            </a:r>
          </a:p>
          <a:p>
            <a:r>
              <a:rPr lang="en-GB" dirty="0"/>
              <a:t>Each </a:t>
            </a:r>
            <a:r>
              <a:rPr lang="en-GB" dirty="0">
                <a:solidFill>
                  <a:schemeClr val="accent2"/>
                </a:solidFill>
              </a:rPr>
              <a:t>completion</a:t>
            </a:r>
            <a:r>
              <a:rPr lang="en-GB" dirty="0"/>
              <a:t> should start with a </a:t>
            </a:r>
            <a:r>
              <a:rPr lang="en-GB" dirty="0">
                <a:solidFill>
                  <a:srgbClr val="C00000"/>
                </a:solidFill>
              </a:rPr>
              <a:t>whitespace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Model tokenization tokenizes most words with a preceding whitespace.</a:t>
            </a:r>
          </a:p>
          <a:p>
            <a:r>
              <a:rPr lang="en-GB" dirty="0"/>
              <a:t>Each </a:t>
            </a:r>
            <a:r>
              <a:rPr lang="en-GB" dirty="0">
                <a:solidFill>
                  <a:schemeClr val="accent2"/>
                </a:solidFill>
              </a:rPr>
              <a:t>completion</a:t>
            </a:r>
            <a:r>
              <a:rPr lang="en-GB" dirty="0"/>
              <a:t> should end with a fixed </a:t>
            </a:r>
            <a:r>
              <a:rPr lang="en-GB" dirty="0">
                <a:solidFill>
                  <a:srgbClr val="C00000"/>
                </a:solidFill>
              </a:rPr>
              <a:t>stop sequence</a:t>
            </a:r>
          </a:p>
          <a:p>
            <a:pPr lvl="1"/>
            <a:r>
              <a:rPr lang="en-GB" dirty="0"/>
              <a:t>inform the model when the completion ends. </a:t>
            </a:r>
          </a:p>
          <a:p>
            <a:pPr lvl="1"/>
            <a:r>
              <a:rPr lang="en-GB" dirty="0"/>
              <a:t>A stop sequence could be any other token that does not appear in any completion.</a:t>
            </a:r>
          </a:p>
          <a:p>
            <a:pPr lvl="2"/>
            <a:r>
              <a:rPr lang="en-US" sz="2100" dirty="0">
                <a:solidFill>
                  <a:srgbClr val="C00000"/>
                </a:solidFill>
                <a:latin typeface="OCRB" panose="020B0609020202020204" pitchFamily="49" charset="0"/>
              </a:rPr>
              <a:t>\n, ###,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E799B-2214-C28F-96B9-7D246F6681F2}"/>
              </a:ext>
            </a:extLst>
          </p:cNvPr>
          <p:cNvSpPr txBox="1"/>
          <p:nvPr/>
        </p:nvSpPr>
        <p:spPr>
          <a:xfrm>
            <a:off x="4995421" y="1173381"/>
            <a:ext cx="6845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OCRB" panose="020B0609020202020204" pitchFamily="49" charset="0"/>
              </a:rPr>
              <a:t>{"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prompt</a:t>
            </a:r>
            <a:r>
              <a:rPr lang="en-GB" sz="1400" dirty="0">
                <a:latin typeface="OCRB" panose="020B0609020202020204" pitchFamily="49" charset="0"/>
              </a:rPr>
              <a:t>": "</a:t>
            </a:r>
            <a:r>
              <a:rPr lang="en-GB" sz="1400" dirty="0">
                <a:solidFill>
                  <a:schemeClr val="accent6"/>
                </a:solidFill>
                <a:latin typeface="OCRB" panose="020B0609020202020204" pitchFamily="49" charset="0"/>
              </a:rPr>
              <a:t>prompt text </a:t>
            </a:r>
            <a:r>
              <a:rPr lang="en-GB" sz="3200" b="1" dirty="0">
                <a:solidFill>
                  <a:srgbClr val="C00000"/>
                </a:solidFill>
                <a:latin typeface="OCRB" panose="020B0609020202020204" pitchFamily="49" charset="0"/>
              </a:rPr>
              <a:t>-&gt;</a:t>
            </a:r>
            <a:r>
              <a:rPr lang="en-GB" dirty="0">
                <a:latin typeface="OCRB" panose="020B0609020202020204" pitchFamily="49" charset="0"/>
              </a:rPr>
              <a:t>", </a:t>
            </a:r>
            <a:r>
              <a:rPr lang="en-GB" sz="1400" dirty="0">
                <a:latin typeface="OCRB" panose="020B0609020202020204" pitchFamily="49" charset="0"/>
              </a:rPr>
              <a:t>“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completion</a:t>
            </a:r>
            <a:r>
              <a:rPr lang="en-GB" sz="1400" dirty="0">
                <a:latin typeface="OCRB" panose="020B0609020202020204" pitchFamily="49" charset="0"/>
              </a:rPr>
              <a:t>": “</a:t>
            </a:r>
            <a:r>
              <a:rPr lang="en-GB" sz="3200" b="1" dirty="0">
                <a:solidFill>
                  <a:srgbClr val="C00000"/>
                </a:solidFill>
                <a:latin typeface="OCRB" panose="020B0609020202020204" pitchFamily="49" charset="0"/>
              </a:rPr>
              <a:t>_</a:t>
            </a:r>
            <a:r>
              <a:rPr lang="en-GB" sz="1400" dirty="0">
                <a:solidFill>
                  <a:srgbClr val="002060"/>
                </a:solidFill>
                <a:latin typeface="OCRB" panose="020B0609020202020204" pitchFamily="49" charset="0"/>
              </a:rPr>
              <a:t>xxx </a:t>
            </a:r>
            <a:r>
              <a:rPr lang="en-GB" sz="3200" b="1" dirty="0">
                <a:solidFill>
                  <a:srgbClr val="C00000"/>
                </a:solidFill>
                <a:latin typeface="OCRB" panose="020B0609020202020204" pitchFamily="49" charset="0"/>
              </a:rPr>
              <a:t>\n</a:t>
            </a:r>
            <a:r>
              <a:rPr lang="en-GB" sz="1400" dirty="0">
                <a:latin typeface="OCRB" panose="020B0609020202020204" pitchFamily="49" charset="0"/>
              </a:rPr>
              <a:t>"}</a:t>
            </a:r>
            <a:endParaRPr lang="en-GB" dirty="0">
              <a:latin typeface="OCRB" panose="020B0609020202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B1EF67-356F-455E-7817-051303C2B342}"/>
              </a:ext>
            </a:extLst>
          </p:cNvPr>
          <p:cNvCxnSpPr/>
          <p:nvPr/>
        </p:nvCxnSpPr>
        <p:spPr>
          <a:xfrm flipV="1">
            <a:off x="7532176" y="1690688"/>
            <a:ext cx="371960" cy="23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354E64-DBCA-B4FF-C02F-81181C93F66E}"/>
              </a:ext>
            </a:extLst>
          </p:cNvPr>
          <p:cNvCxnSpPr/>
          <p:nvPr/>
        </p:nvCxnSpPr>
        <p:spPr>
          <a:xfrm flipV="1">
            <a:off x="7222210" y="1758156"/>
            <a:ext cx="2975675" cy="167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13B0A1-14BA-D398-6542-F3220AE006D2}"/>
              </a:ext>
            </a:extLst>
          </p:cNvPr>
          <p:cNvCxnSpPr>
            <a:cxnSpLocks/>
          </p:cNvCxnSpPr>
          <p:nvPr/>
        </p:nvCxnSpPr>
        <p:spPr>
          <a:xfrm flipV="1">
            <a:off x="8601559" y="1758156"/>
            <a:ext cx="2479729" cy="267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51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9E17-23F6-4B96-5D74-6C80B8DD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prompt-completion</a:t>
            </a:r>
            <a:r>
              <a:rPr lang="en-GB" dirty="0"/>
              <a:t> pair example with the best practice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C5A24-0067-0D9D-B9FF-1632AB2F9C1F}"/>
              </a:ext>
            </a:extLst>
          </p:cNvPr>
          <p:cNvSpPr txBox="1"/>
          <p:nvPr/>
        </p:nvSpPr>
        <p:spPr>
          <a:xfrm>
            <a:off x="838201" y="1977569"/>
            <a:ext cx="98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,  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0E90C5C5-DD0A-6C9F-1207-C1781C82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63907"/>
              </p:ext>
            </p:extLst>
          </p:nvPr>
        </p:nvGraphicFramePr>
        <p:xfrm>
          <a:off x="838200" y="2148840"/>
          <a:ext cx="995636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092">
                  <a:extLst>
                    <a:ext uri="{9D8B030D-6E8A-4147-A177-3AD203B41FA5}">
                      <a16:colId xmlns:a16="http://schemas.microsoft.com/office/drawing/2014/main" val="2140262099"/>
                    </a:ext>
                  </a:extLst>
                </a:gridCol>
                <a:gridCol w="6424698">
                  <a:extLst>
                    <a:ext uri="{9D8B030D-6E8A-4147-A177-3AD203B41FA5}">
                      <a16:colId xmlns:a16="http://schemas.microsoft.com/office/drawing/2014/main" val="1659268230"/>
                    </a:ext>
                  </a:extLst>
                </a:gridCol>
                <a:gridCol w="1550789">
                  <a:extLst>
                    <a:ext uri="{9D8B030D-6E8A-4147-A177-3AD203B41FA5}">
                      <a16:colId xmlns:a16="http://schemas.microsoft.com/office/drawing/2014/main" val="205488942"/>
                    </a:ext>
                  </a:extLst>
                </a:gridCol>
                <a:gridCol w="1550789">
                  <a:extLst>
                    <a:ext uri="{9D8B030D-6E8A-4147-A177-3AD203B41FA5}">
                      <a16:colId xmlns:a16="http://schemas.microsoft.com/office/drawing/2014/main" val="750172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from </a:t>
                      </a:r>
                      <a:r>
                        <a:rPr lang="en-US" dirty="0" err="1"/>
                        <a:t>Regx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&lt;string&gt;obfs4 193.11.166.194:27025 1AE2C08904527FEA90 cert=ItvYZzW5tn6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iat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-mode=0&lt;/string&gt;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DB5"/>
                          </a:solidFill>
                        </a:rPr>
                        <a:t>93.11.166.194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178590"/>
                  </a:ext>
                </a:extLst>
              </a:tr>
            </a:tbl>
          </a:graphicData>
        </a:graphic>
      </p:graphicFrame>
      <p:sp>
        <p:nvSpPr>
          <p:cNvPr id="4" name="Arrow: Down 3">
            <a:extLst>
              <a:ext uri="{FF2B5EF4-FFF2-40B4-BE49-F238E27FC236}">
                <a16:creationId xmlns:a16="http://schemas.microsoft.com/office/drawing/2014/main" id="{DC39953E-6FF8-3F63-6E34-917C682F7E8F}"/>
              </a:ext>
            </a:extLst>
          </p:cNvPr>
          <p:cNvSpPr/>
          <p:nvPr/>
        </p:nvSpPr>
        <p:spPr>
          <a:xfrm>
            <a:off x="5096780" y="3384403"/>
            <a:ext cx="274646" cy="529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E8A99-0E08-19A5-D8A3-00C25186F4A7}"/>
              </a:ext>
            </a:extLst>
          </p:cNvPr>
          <p:cNvSpPr txBox="1"/>
          <p:nvPr/>
        </p:nvSpPr>
        <p:spPr>
          <a:xfrm>
            <a:off x="5548274" y="3449690"/>
            <a:ext cx="3851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Convert to a </a:t>
            </a:r>
            <a:r>
              <a:rPr lang="en-US" dirty="0">
                <a:solidFill>
                  <a:schemeClr val="accent2"/>
                </a:solidFill>
              </a:rPr>
              <a:t>prompt-completion</a:t>
            </a:r>
            <a:r>
              <a:rPr lang="en-US" dirty="0"/>
              <a:t> pair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D5BB2-764B-4B24-71E6-5435E6A5AEE1}"/>
              </a:ext>
            </a:extLst>
          </p:cNvPr>
          <p:cNvSpPr txBox="1"/>
          <p:nvPr/>
        </p:nvSpPr>
        <p:spPr>
          <a:xfrm>
            <a:off x="475283" y="4314165"/>
            <a:ext cx="1141966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OCRB" panose="020B0609020202020204" pitchFamily="49" charset="0"/>
              </a:rPr>
              <a:t>{</a:t>
            </a:r>
          </a:p>
          <a:p>
            <a:r>
              <a:rPr lang="en-GB" sz="1400" dirty="0">
                <a:latin typeface="OCRB" panose="020B0609020202020204" pitchFamily="49" charset="0"/>
              </a:rPr>
              <a:t>   "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prompt</a:t>
            </a:r>
            <a:r>
              <a:rPr lang="en-GB" sz="1400" dirty="0">
                <a:latin typeface="OCRB" panose="020B0609020202020204" pitchFamily="49" charset="0"/>
              </a:rPr>
              <a:t>": "</a:t>
            </a:r>
            <a:r>
              <a:rPr lang="en-US" sz="1400" dirty="0">
                <a:solidFill>
                  <a:schemeClr val="accent6"/>
                </a:solidFill>
                <a:latin typeface="OCRB" panose="020B0609020202020204" pitchFamily="49" charset="0"/>
              </a:rPr>
              <a:t> &lt;string&gt;obfs4 193.11.166.194:27025 1AE2C08904527FEA90 cert=ItvYZzW5tn6 </a:t>
            </a:r>
            <a:r>
              <a:rPr lang="en-US" sz="1400" dirty="0" err="1">
                <a:solidFill>
                  <a:schemeClr val="accent6"/>
                </a:solidFill>
                <a:latin typeface="OCRB" panose="020B0609020202020204" pitchFamily="49" charset="0"/>
              </a:rPr>
              <a:t>iat</a:t>
            </a:r>
            <a:r>
              <a:rPr lang="en-US" sz="1400" dirty="0">
                <a:solidFill>
                  <a:schemeClr val="accent6"/>
                </a:solidFill>
                <a:latin typeface="OCRB" panose="020B0609020202020204" pitchFamily="49" charset="0"/>
              </a:rPr>
              <a:t>-mode=0&lt;/string&gt;</a:t>
            </a:r>
          </a:p>
          <a:p>
            <a:r>
              <a:rPr lang="en-US" sz="1400" dirty="0">
                <a:solidFill>
                  <a:schemeClr val="accent6"/>
                </a:solidFill>
                <a:latin typeface="OCRB" panose="020B0609020202020204" pitchFamily="49" charset="0"/>
              </a:rPr>
              <a:t>	    </a:t>
            </a:r>
            <a:r>
              <a:rPr lang="en-US" sz="1400" b="1" dirty="0">
                <a:solidFill>
                  <a:schemeClr val="accent1"/>
                </a:solidFill>
                <a:latin typeface="OCRB" panose="020B0609020202020204" pitchFamily="49" charset="0"/>
              </a:rPr>
              <a:t>; 1</a:t>
            </a:r>
            <a:r>
              <a:rPr lang="en-US" sz="1400" dirty="0">
                <a:solidFill>
                  <a:srgbClr val="007DB5"/>
                </a:solidFill>
                <a:latin typeface="OCRB" panose="020B0609020202020204" pitchFamily="49" charset="0"/>
              </a:rPr>
              <a:t>93.11.166.194 </a:t>
            </a:r>
            <a:r>
              <a:rPr lang="en-US" sz="2800" b="1" dirty="0">
                <a:solidFill>
                  <a:srgbClr val="C00000"/>
                </a:solidFill>
                <a:latin typeface="OCRB" panose="020B0609020202020204" pitchFamily="49" charset="0"/>
              </a:rPr>
              <a:t>-&gt;</a:t>
            </a:r>
            <a:r>
              <a:rPr lang="en-GB" sz="1400" dirty="0">
                <a:latin typeface="OCRB" panose="020B0609020202020204" pitchFamily="49" charset="0"/>
              </a:rPr>
              <a:t>", </a:t>
            </a:r>
          </a:p>
          <a:p>
            <a:r>
              <a:rPr lang="en-GB" sz="1400" dirty="0">
                <a:latin typeface="OCRB" panose="020B0609020202020204" pitchFamily="49" charset="0"/>
              </a:rPr>
              <a:t>   "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completion</a:t>
            </a:r>
            <a:r>
              <a:rPr lang="en-GB" sz="1400" dirty="0">
                <a:latin typeface="OCRB" panose="020B0609020202020204" pitchFamily="49" charset="0"/>
              </a:rPr>
              <a:t>": “</a:t>
            </a:r>
            <a:r>
              <a:rPr lang="en-GB" sz="3200" b="1" u="sng" dirty="0">
                <a:solidFill>
                  <a:srgbClr val="C00000"/>
                </a:solidFill>
                <a:latin typeface="OCRB" panose="020B060902020202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OCRB" panose="020B0609020202020204" pitchFamily="49" charset="0"/>
              </a:rPr>
              <a:t>Positive </a:t>
            </a:r>
            <a:r>
              <a:rPr lang="en-US" sz="2800" b="1" dirty="0">
                <a:solidFill>
                  <a:srgbClr val="C00000"/>
                </a:solidFill>
                <a:latin typeface="OCRB" panose="020B0609020202020204" pitchFamily="49" charset="0"/>
              </a:rPr>
              <a:t>END</a:t>
            </a:r>
            <a:r>
              <a:rPr lang="en-GB" sz="1400" dirty="0">
                <a:latin typeface="OCRB" panose="020B0609020202020204" pitchFamily="49" charset="0"/>
              </a:rPr>
              <a:t>“</a:t>
            </a:r>
          </a:p>
          <a:p>
            <a:r>
              <a:rPr lang="en-GB" dirty="0">
                <a:latin typeface="OCRB" panose="020B0609020202020204" pitchFamily="49" charset="0"/>
              </a:rPr>
              <a:t>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E29D2-397E-D080-3523-DBC5B858C375}"/>
              </a:ext>
            </a:extLst>
          </p:cNvPr>
          <p:cNvSpPr txBox="1"/>
          <p:nvPr/>
        </p:nvSpPr>
        <p:spPr>
          <a:xfrm>
            <a:off x="4902632" y="5067976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fixed separator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45AA61-590A-32D3-4F94-0C3374458147}"/>
              </a:ext>
            </a:extLst>
          </p:cNvPr>
          <p:cNvCxnSpPr>
            <a:cxnSpLocks/>
          </p:cNvCxnSpPr>
          <p:nvPr/>
        </p:nvCxnSpPr>
        <p:spPr>
          <a:xfrm flipH="1" flipV="1">
            <a:off x="4113180" y="5067976"/>
            <a:ext cx="784286" cy="23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AAB2C9-5FF6-4141-50E2-E21671DA1408}"/>
              </a:ext>
            </a:extLst>
          </p:cNvPr>
          <p:cNvSpPr txBox="1"/>
          <p:nvPr/>
        </p:nvSpPr>
        <p:spPr>
          <a:xfrm>
            <a:off x="1797803" y="4076054"/>
            <a:ext cx="231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added new annotation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2CE25-6E98-C59C-1524-AD6BF7135D26}"/>
              </a:ext>
            </a:extLst>
          </p:cNvPr>
          <p:cNvCxnSpPr/>
          <p:nvPr/>
        </p:nvCxnSpPr>
        <p:spPr>
          <a:xfrm flipH="1">
            <a:off x="2781946" y="4510007"/>
            <a:ext cx="185979" cy="36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391DB4-ED8F-88BE-55A9-0FD0D0E71E75}"/>
              </a:ext>
            </a:extLst>
          </p:cNvPr>
          <p:cNvSpPr txBox="1"/>
          <p:nvPr/>
        </p:nvSpPr>
        <p:spPr>
          <a:xfrm>
            <a:off x="955730" y="5940401"/>
            <a:ext cx="154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white 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8875C3-5EAF-AB68-9378-9B1A9534DCD1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729353" y="5788617"/>
            <a:ext cx="835616" cy="15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D183407-E000-6E5B-1863-02B202C2C55F}"/>
              </a:ext>
            </a:extLst>
          </p:cNvPr>
          <p:cNvSpPr txBox="1"/>
          <p:nvPr/>
        </p:nvSpPr>
        <p:spPr>
          <a:xfrm>
            <a:off x="3091913" y="5971113"/>
            <a:ext cx="154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END: optional  stop sequence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4F477A-1320-27A4-B1BD-6AC37CD40D6C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865536" y="5726624"/>
            <a:ext cx="140776" cy="24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87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533A-C53E-26D5-BF68-B9FBF525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58DE-CAC9-BDB3-863A-6EECD990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IP addresses as digital forensic evidence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Proposed approach</a:t>
            </a:r>
          </a:p>
          <a:p>
            <a:r>
              <a:rPr lang="en-GB" dirty="0"/>
              <a:t>Introduction to object identification with AI</a:t>
            </a:r>
          </a:p>
          <a:p>
            <a:pPr lvl="1"/>
            <a:r>
              <a:rPr lang="en-GB" dirty="0"/>
              <a:t>Object classification</a:t>
            </a:r>
          </a:p>
          <a:p>
            <a:pPr lvl="1"/>
            <a:r>
              <a:rPr lang="en-GB" dirty="0"/>
              <a:t>Fine-tunning</a:t>
            </a:r>
          </a:p>
          <a:p>
            <a:r>
              <a:rPr lang="en-GB" dirty="0"/>
              <a:t>Identify IP Addresses via Fine-tuned Models</a:t>
            </a:r>
          </a:p>
          <a:p>
            <a:pPr lvl="1"/>
            <a:r>
              <a:rPr lang="en-GB" dirty="0"/>
              <a:t>Data processing, training, testing, and validation</a:t>
            </a:r>
          </a:p>
          <a:p>
            <a:r>
              <a:rPr lang="en-GB" dirty="0"/>
              <a:t>Summary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DA1D-9600-B786-C098-17B4BDA1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Save multiple </a:t>
            </a:r>
            <a:r>
              <a:rPr lang="en-US" dirty="0" err="1">
                <a:solidFill>
                  <a:schemeClr val="accent2"/>
                </a:solidFill>
              </a:rPr>
              <a:t>p&amp;c</a:t>
            </a:r>
            <a:r>
              <a:rPr lang="en-US" dirty="0"/>
              <a:t> pairs to a file </a:t>
            </a:r>
            <a:r>
              <a:rPr lang="en-US" sz="4000" dirty="0">
                <a:latin typeface="OCRB" panose="020B0609020202020204" pitchFamily="49" charset="0"/>
              </a:rPr>
              <a:t>(</a:t>
            </a:r>
            <a:r>
              <a:rPr lang="en-US" sz="4000" dirty="0" err="1">
                <a:latin typeface="OCRB" panose="020B0609020202020204" pitchFamily="49" charset="0"/>
              </a:rPr>
              <a:t>dataset.jsonl</a:t>
            </a:r>
            <a:r>
              <a:rPr lang="en-US" dirty="0"/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76703D-CBB2-7577-C6D9-7B25CC9A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0400"/>
            <a:ext cx="10896318" cy="27458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09E1EC-BB35-1680-20B1-EDC69447A6CE}"/>
              </a:ext>
            </a:extLst>
          </p:cNvPr>
          <p:cNvCxnSpPr>
            <a:cxnSpLocks/>
          </p:cNvCxnSpPr>
          <p:nvPr/>
        </p:nvCxnSpPr>
        <p:spPr>
          <a:xfrm>
            <a:off x="8190854" y="1898542"/>
            <a:ext cx="85241" cy="472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A0C6D7-DF08-C2DF-33CF-4CBE0685B93A}"/>
              </a:ext>
            </a:extLst>
          </p:cNvPr>
          <p:cNvCxnSpPr>
            <a:cxnSpLocks/>
          </p:cNvCxnSpPr>
          <p:nvPr/>
        </p:nvCxnSpPr>
        <p:spPr>
          <a:xfrm>
            <a:off x="10365783" y="1930691"/>
            <a:ext cx="85241" cy="472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E2368-AF13-72DD-95D3-E44A6EF326B7}"/>
              </a:ext>
            </a:extLst>
          </p:cNvPr>
          <p:cNvCxnSpPr>
            <a:cxnSpLocks/>
          </p:cNvCxnSpPr>
          <p:nvPr/>
        </p:nvCxnSpPr>
        <p:spPr>
          <a:xfrm>
            <a:off x="11353800" y="1930690"/>
            <a:ext cx="85241" cy="472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DF54CD-3366-220E-28E9-5791823722DB}"/>
              </a:ext>
            </a:extLst>
          </p:cNvPr>
          <p:cNvSpPr txBox="1"/>
          <p:nvPr/>
        </p:nvSpPr>
        <p:spPr>
          <a:xfrm>
            <a:off x="10729993" y="1319641"/>
            <a:ext cx="124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don’t use a stop token</a:t>
            </a:r>
          </a:p>
        </p:txBody>
      </p:sp>
    </p:spTree>
    <p:extLst>
      <p:ext uri="{BB962C8B-B14F-4D97-AF65-F5344CB8AC3E}">
        <p14:creationId xmlns:p14="http://schemas.microsoft.com/office/powerpoint/2010/main" val="267976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CF6B-DB92-5AC9-530C-E37BE39D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4. Split </a:t>
            </a:r>
            <a:r>
              <a:rPr lang="en-GB" sz="4000" dirty="0" err="1">
                <a:latin typeface="OCRB" panose="020B0609020202020204" pitchFamily="49" charset="0"/>
              </a:rPr>
              <a:t>dataset.jsonl</a:t>
            </a:r>
            <a:r>
              <a:rPr lang="en-GB" sz="4000" dirty="0">
                <a:latin typeface="OCRB" panose="020B0609020202020204" pitchFamily="49" charset="0"/>
              </a:rPr>
              <a:t> </a:t>
            </a:r>
            <a:r>
              <a:rPr lang="en-GB" dirty="0"/>
              <a:t>to training and test datasets</a:t>
            </a:r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6436865-8298-4DC1-3BB4-DD35373C594C}"/>
              </a:ext>
            </a:extLst>
          </p:cNvPr>
          <p:cNvSpPr/>
          <p:nvPr/>
        </p:nvSpPr>
        <p:spPr>
          <a:xfrm>
            <a:off x="2517137" y="2443678"/>
            <a:ext cx="595627" cy="201983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892D5EC-04D3-1A85-BB9C-A0E9A552009B}"/>
              </a:ext>
            </a:extLst>
          </p:cNvPr>
          <p:cNvSpPr/>
          <p:nvPr/>
        </p:nvSpPr>
        <p:spPr>
          <a:xfrm>
            <a:off x="2517136" y="4840874"/>
            <a:ext cx="595627" cy="36194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654CA-4AC5-0C06-8762-93FA17194EE7}"/>
              </a:ext>
            </a:extLst>
          </p:cNvPr>
          <p:cNvSpPr txBox="1"/>
          <p:nvPr/>
        </p:nvSpPr>
        <p:spPr>
          <a:xfrm>
            <a:off x="489739" y="3595076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dataset_</a:t>
            </a:r>
            <a:r>
              <a:rPr lang="en-US" dirty="0" err="1">
                <a:solidFill>
                  <a:srgbClr val="FF0000"/>
                </a:solidFill>
                <a:latin typeface="OCRB" panose="020B0609020202020204" pitchFamily="49" charset="0"/>
              </a:rPr>
              <a:t>train</a:t>
            </a:r>
            <a:r>
              <a:rPr lang="en-US" dirty="0" err="1">
                <a:latin typeface="OCRB" panose="020B0609020202020204" pitchFamily="49" charset="0"/>
              </a:rPr>
              <a:t>.jsonl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46CE9-7D64-799E-62D6-0BB4EF2277BB}"/>
              </a:ext>
            </a:extLst>
          </p:cNvPr>
          <p:cNvSpPr txBox="1"/>
          <p:nvPr/>
        </p:nvSpPr>
        <p:spPr>
          <a:xfrm>
            <a:off x="489739" y="4917869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dataset_</a:t>
            </a:r>
            <a:r>
              <a:rPr lang="en-US" dirty="0" err="1">
                <a:solidFill>
                  <a:srgbClr val="FF0000"/>
                </a:solidFill>
                <a:latin typeface="OCRB" panose="020B0609020202020204" pitchFamily="49" charset="0"/>
              </a:rPr>
              <a:t>test</a:t>
            </a:r>
            <a:r>
              <a:rPr lang="en-US" dirty="0" err="1">
                <a:latin typeface="OCRB" panose="020B0609020202020204" pitchFamily="49" charset="0"/>
              </a:rPr>
              <a:t>.jsonl</a:t>
            </a:r>
            <a:endParaRPr lang="en-US" dirty="0">
              <a:latin typeface="OCRB" panose="020B060902020202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77C764-2CB7-1134-2804-871CD5955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43"/>
          <a:stretch/>
        </p:blipFill>
        <p:spPr>
          <a:xfrm>
            <a:off x="3184708" y="2371461"/>
            <a:ext cx="8302682" cy="29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6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B10A7-7E04-5DC8-6CB4-EB903C7E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49" y="0"/>
            <a:ext cx="7700520" cy="6858000"/>
          </a:xfrm>
          <a:prstGeom prst="rect">
            <a:avLst/>
          </a:prstGeom>
        </p:spPr>
      </p:pic>
      <p:pic>
        <p:nvPicPr>
          <p:cNvPr id="3074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0EE463DF-0578-AE70-B87A-12442161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52400"/>
            <a:ext cx="1390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C865F-C044-8D3C-6418-A7A84798424F}"/>
              </a:ext>
            </a:extLst>
          </p:cNvPr>
          <p:cNvSpPr txBox="1"/>
          <p:nvPr/>
        </p:nvSpPr>
        <p:spPr>
          <a:xfrm>
            <a:off x="55535" y="1733926"/>
            <a:ext cx="147007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https://github.com/frankwxu/digital-forensics-lab/tree/main/AI4Forensics/IP_Identifier_Fine_Tuning/code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D16A9-9A2F-9F81-FB19-B6CA1D74265A}"/>
              </a:ext>
            </a:extLst>
          </p:cNvPr>
          <p:cNvSpPr txBox="1"/>
          <p:nvPr/>
        </p:nvSpPr>
        <p:spPr>
          <a:xfrm>
            <a:off x="8755009" y="3553664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Input</a:t>
            </a:r>
            <a:r>
              <a:rPr lang="en-US" dirty="0"/>
              <a:t> labeled dataset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BA7F08-CF92-37C6-582D-49D5A301C506}"/>
              </a:ext>
            </a:extLst>
          </p:cNvPr>
          <p:cNvCxnSpPr>
            <a:cxnSpLocks/>
          </p:cNvCxnSpPr>
          <p:nvPr/>
        </p:nvCxnSpPr>
        <p:spPr>
          <a:xfrm flipH="1">
            <a:off x="4719234" y="3812583"/>
            <a:ext cx="3975315" cy="40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B88912-007F-204A-0226-5972F6CFFB5F}"/>
              </a:ext>
            </a:extLst>
          </p:cNvPr>
          <p:cNvSpPr txBox="1"/>
          <p:nvPr/>
        </p:nvSpPr>
        <p:spPr>
          <a:xfrm>
            <a:off x="8755009" y="5704834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Preprocess</a:t>
            </a:r>
            <a:r>
              <a:rPr lang="en-US" dirty="0"/>
              <a:t> input dataset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FB1EB7-AC4F-769D-83F9-AB7CDF528F9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89321" y="5889500"/>
            <a:ext cx="565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964262-8CBE-43DB-DF16-F60E028B1628}"/>
              </a:ext>
            </a:extLst>
          </p:cNvPr>
          <p:cNvSpPr txBox="1"/>
          <p:nvPr/>
        </p:nvSpPr>
        <p:spPr>
          <a:xfrm>
            <a:off x="8755009" y="4416909"/>
            <a:ext cx="290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/>
              <a:t> of the preprocessing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CAE8EC-D4B4-4498-1644-7E79DFA872D6}"/>
              </a:ext>
            </a:extLst>
          </p:cNvPr>
          <p:cNvCxnSpPr>
            <a:cxnSpLocks/>
          </p:cNvCxnSpPr>
          <p:nvPr/>
        </p:nvCxnSpPr>
        <p:spPr>
          <a:xfrm flipH="1">
            <a:off x="5366287" y="4625539"/>
            <a:ext cx="3289597" cy="16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4244CFF-87E4-FB63-C65A-3AEF00A0EF28}"/>
              </a:ext>
            </a:extLst>
          </p:cNvPr>
          <p:cNvSpPr/>
          <p:nvPr/>
        </p:nvSpPr>
        <p:spPr>
          <a:xfrm>
            <a:off x="3555354" y="4496960"/>
            <a:ext cx="1810933" cy="4617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BAE1-3DE2-A980-10A9-9FEA8016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Train a specified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58BB3-C2C4-EDB3-BFE3-147DE0939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9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3254-43D4-F595-3347-038DC953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6919C-5E37-72E8-C7E8-CAEAEE92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7" y="3120963"/>
            <a:ext cx="1028702" cy="10287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3FBF7F-E82E-516E-B072-89E738C76B57}"/>
              </a:ext>
            </a:extLst>
          </p:cNvPr>
          <p:cNvSpPr/>
          <p:nvPr/>
        </p:nvSpPr>
        <p:spPr>
          <a:xfrm>
            <a:off x="2169763" y="3635314"/>
            <a:ext cx="1225819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94DB0-DB36-8E6A-1366-B416AA823748}"/>
              </a:ext>
            </a:extLst>
          </p:cNvPr>
          <p:cNvSpPr txBox="1"/>
          <p:nvPr/>
        </p:nvSpPr>
        <p:spPr>
          <a:xfrm>
            <a:off x="2044732" y="3121955"/>
            <a:ext cx="16253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1. Upload a training dataset </a:t>
            </a:r>
          </a:p>
        </p:txBody>
      </p:sp>
      <p:pic>
        <p:nvPicPr>
          <p:cNvPr id="1026" name="Picture 2" descr="ChatGPT, OpenAI Logo Icon 21495996 PNG">
            <a:extLst>
              <a:ext uri="{FF2B5EF4-FFF2-40B4-BE49-F238E27FC236}">
                <a16:creationId xmlns:a16="http://schemas.microsoft.com/office/drawing/2014/main" id="{C24FAD90-310C-BCA7-9659-9D11BAC90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18870" r="15642" b="19242"/>
          <a:stretch/>
        </p:blipFill>
        <p:spPr bwMode="auto">
          <a:xfrm>
            <a:off x="3595365" y="3160399"/>
            <a:ext cx="1028702" cy="10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71AAF-D63F-635E-3A4F-0A0FF219E6A3}"/>
              </a:ext>
            </a:extLst>
          </p:cNvPr>
          <p:cNvSpPr txBox="1"/>
          <p:nvPr/>
        </p:nvSpPr>
        <p:spPr>
          <a:xfrm>
            <a:off x="3744872" y="43520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EFFDF-BB40-DBF6-698E-4362692A4154}"/>
              </a:ext>
            </a:extLst>
          </p:cNvPr>
          <p:cNvSpPr txBox="1"/>
          <p:nvPr/>
        </p:nvSpPr>
        <p:spPr>
          <a:xfrm>
            <a:off x="941277" y="4213538"/>
            <a:ext cx="102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BBDE20-9564-621B-FFF1-092911636E7D}"/>
              </a:ext>
            </a:extLst>
          </p:cNvPr>
          <p:cNvSpPr/>
          <p:nvPr/>
        </p:nvSpPr>
        <p:spPr>
          <a:xfrm>
            <a:off x="4983193" y="3634322"/>
            <a:ext cx="1225819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094AB-A628-F6D5-4273-5A4B0DEB5ACF}"/>
              </a:ext>
            </a:extLst>
          </p:cNvPr>
          <p:cNvSpPr txBox="1"/>
          <p:nvPr/>
        </p:nvSpPr>
        <p:spPr>
          <a:xfrm>
            <a:off x="7781818" y="3227196"/>
            <a:ext cx="1625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/>
              <a:t>openAI</a:t>
            </a:r>
            <a:r>
              <a:rPr lang="en-GB" sz="1600" dirty="0"/>
              <a:t> trains</a:t>
            </a:r>
          </a:p>
        </p:txBody>
      </p:sp>
      <p:pic>
        <p:nvPicPr>
          <p:cNvPr id="1028" name="Picture 4" descr="Job search - Free professions and jobs icons">
            <a:extLst>
              <a:ext uri="{FF2B5EF4-FFF2-40B4-BE49-F238E27FC236}">
                <a16:creationId xmlns:a16="http://schemas.microsoft.com/office/drawing/2014/main" id="{119DA304-2E5A-1F70-8DE6-2DDAC477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79" y="3160399"/>
            <a:ext cx="1171414" cy="11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9F9291-CFCF-C426-2E8D-506B98A709E6}"/>
              </a:ext>
            </a:extLst>
          </p:cNvPr>
          <p:cNvSpPr txBox="1"/>
          <p:nvPr/>
        </p:nvSpPr>
        <p:spPr>
          <a:xfrm>
            <a:off x="6733462" y="43318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ID</a:t>
            </a: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E11CF01D-E764-377D-A963-58FE0C6B6393}"/>
              </a:ext>
            </a:extLst>
          </p:cNvPr>
          <p:cNvSpPr/>
          <p:nvPr/>
        </p:nvSpPr>
        <p:spPr>
          <a:xfrm>
            <a:off x="6677608" y="2664693"/>
            <a:ext cx="1102385" cy="584776"/>
          </a:xfrm>
          <a:prstGeom prst="blockArc">
            <a:avLst>
              <a:gd name="adj1" fmla="val 10800000"/>
              <a:gd name="adj2" fmla="val 53496"/>
              <a:gd name="adj3" fmla="val 9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D3C45-EEC9-9FE1-3922-0D50BFB5B4FA}"/>
              </a:ext>
            </a:extLst>
          </p:cNvPr>
          <p:cNvSpPr txBox="1"/>
          <p:nvPr/>
        </p:nvSpPr>
        <p:spPr>
          <a:xfrm>
            <a:off x="6608579" y="2103553"/>
            <a:ext cx="1221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3. check job info</a:t>
            </a:r>
          </a:p>
        </p:txBody>
      </p:sp>
      <p:pic>
        <p:nvPicPr>
          <p:cNvPr id="15" name="Picture 8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A12C3E22-7210-EF72-2068-50B1049C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204" y="3022959"/>
            <a:ext cx="1210850" cy="12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A56EB47-C108-CAE5-134A-503522F47FF1}"/>
              </a:ext>
            </a:extLst>
          </p:cNvPr>
          <p:cNvSpPr/>
          <p:nvPr/>
        </p:nvSpPr>
        <p:spPr>
          <a:xfrm>
            <a:off x="7905024" y="3628384"/>
            <a:ext cx="1225819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477D3-DBDD-02C6-D7C7-9BC8C7B859E4}"/>
              </a:ext>
            </a:extLst>
          </p:cNvPr>
          <p:cNvSpPr txBox="1"/>
          <p:nvPr/>
        </p:nvSpPr>
        <p:spPr>
          <a:xfrm>
            <a:off x="9407204" y="4274919"/>
            <a:ext cx="128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fine-tuned model 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CACD82-D628-D6B1-768A-BE8C0F8B3A11}"/>
              </a:ext>
            </a:extLst>
          </p:cNvPr>
          <p:cNvSpPr txBox="1"/>
          <p:nvPr/>
        </p:nvSpPr>
        <p:spPr>
          <a:xfrm>
            <a:off x="4857320" y="3050539"/>
            <a:ext cx="16253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2. Create a fine-tunning job</a:t>
            </a: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DE9EA1F1-7B17-8A3E-2925-F1E4C8B7C166}"/>
              </a:ext>
            </a:extLst>
          </p:cNvPr>
          <p:cNvSpPr/>
          <p:nvPr/>
        </p:nvSpPr>
        <p:spPr>
          <a:xfrm>
            <a:off x="8109917" y="2639935"/>
            <a:ext cx="1102385" cy="584776"/>
          </a:xfrm>
          <a:prstGeom prst="blockArc">
            <a:avLst>
              <a:gd name="adj1" fmla="val 10800000"/>
              <a:gd name="adj2" fmla="val 53496"/>
              <a:gd name="adj3" fmla="val 9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C4072-6AB4-DD79-BAD0-90BF49A3645E}"/>
              </a:ext>
            </a:extLst>
          </p:cNvPr>
          <p:cNvSpPr txBox="1"/>
          <p:nvPr/>
        </p:nvSpPr>
        <p:spPr>
          <a:xfrm>
            <a:off x="8040888" y="2078795"/>
            <a:ext cx="1221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4. view training progress</a:t>
            </a:r>
          </a:p>
        </p:txBody>
      </p:sp>
    </p:spTree>
    <p:extLst>
      <p:ext uri="{BB962C8B-B14F-4D97-AF65-F5344CB8AC3E}">
        <p14:creationId xmlns:p14="http://schemas.microsoft.com/office/powerpoint/2010/main" val="194619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75E633-03F7-E9FA-5ED6-1270CE43C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24" y="1353210"/>
            <a:ext cx="9778462" cy="4100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069BF-5C4B-1332-00B2-458024AC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24" y="5970966"/>
            <a:ext cx="9778462" cy="752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FF683-2910-D151-BC78-EF0CF24ADC78}"/>
              </a:ext>
            </a:extLst>
          </p:cNvPr>
          <p:cNvSpPr txBox="1"/>
          <p:nvPr/>
        </p:nvSpPr>
        <p:spPr>
          <a:xfrm>
            <a:off x="861124" y="5601634"/>
            <a:ext cx="533614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Execution results which shows the uploaded dataset 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CFFC-CED4-6E32-A460-5CA5308E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Upload the training dataset to </a:t>
            </a:r>
            <a:r>
              <a:rPr lang="en-GB" dirty="0" err="1"/>
              <a:t>openAI</a:t>
            </a:r>
            <a:br>
              <a:rPr lang="en-GB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6CB46-DEF1-6AF2-14E1-69BF23DED93D}"/>
              </a:ext>
            </a:extLst>
          </p:cNvPr>
          <p:cNvSpPr txBox="1"/>
          <p:nvPr/>
        </p:nvSpPr>
        <p:spPr>
          <a:xfrm>
            <a:off x="10864311" y="1405389"/>
            <a:ext cx="1152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https://raw.githubusercontent.com/frankwxu/digital-forensics-lab/main/AI4Forensics/IP_Identifier_Fine_Tuning/code/upload_dataset_train.py</a:t>
            </a:r>
          </a:p>
        </p:txBody>
      </p:sp>
      <p:pic>
        <p:nvPicPr>
          <p:cNvPr id="5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8A0EBDAF-B1E6-7C24-EE98-61DAD8B2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08" y="513718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6C4C5-C981-EB16-342B-00E9127FC145}"/>
              </a:ext>
            </a:extLst>
          </p:cNvPr>
          <p:cNvSpPr txBox="1"/>
          <p:nvPr/>
        </p:nvSpPr>
        <p:spPr>
          <a:xfrm>
            <a:off x="3396067" y="1963537"/>
            <a:ext cx="336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pip install --upgrade </a:t>
            </a:r>
            <a:r>
              <a:rPr lang="en-US" dirty="0" err="1">
                <a:solidFill>
                  <a:srgbClr val="FF0000"/>
                </a:solidFill>
              </a:rPr>
              <a:t>openai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E82E3A-742F-0228-1F85-2B4C25BB4AFA}"/>
              </a:ext>
            </a:extLst>
          </p:cNvPr>
          <p:cNvCxnSpPr>
            <a:stCxn id="7" idx="1"/>
          </p:cNvCxnSpPr>
          <p:nvPr/>
        </p:nvCxnSpPr>
        <p:spPr>
          <a:xfrm flipH="1">
            <a:off x="3138407" y="2148203"/>
            <a:ext cx="257660" cy="331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C8203F-4222-2D81-2823-A483AD64A540}"/>
              </a:ext>
            </a:extLst>
          </p:cNvPr>
          <p:cNvSpPr txBox="1"/>
          <p:nvPr/>
        </p:nvSpPr>
        <p:spPr>
          <a:xfrm>
            <a:off x="4940472" y="6308941"/>
            <a:ext cx="16706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uploaded file ID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98CBA2-420F-F20A-57CA-C97FE76B7C93}"/>
              </a:ext>
            </a:extLst>
          </p:cNvPr>
          <p:cNvCxnSpPr>
            <a:stCxn id="12" idx="1"/>
          </p:cNvCxnSpPr>
          <p:nvPr/>
        </p:nvCxnSpPr>
        <p:spPr>
          <a:xfrm flipH="1">
            <a:off x="4057069" y="6493607"/>
            <a:ext cx="883403" cy="8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6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60F7-195B-34CC-CBC2-8ED68ACA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a fine-tuning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BA7BD-75F0-B468-2371-F1EE1A66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57" y="2312432"/>
            <a:ext cx="9358204" cy="3615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46E23-F73F-9860-1E49-272EB32C9A15}"/>
              </a:ext>
            </a:extLst>
          </p:cNvPr>
          <p:cNvSpPr txBox="1"/>
          <p:nvPr/>
        </p:nvSpPr>
        <p:spPr>
          <a:xfrm>
            <a:off x="966257" y="1943100"/>
            <a:ext cx="65844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Creates a job that fine-tunes a specified model from a given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5372F-8787-0144-C59F-1F4EA0785F97}"/>
              </a:ext>
            </a:extLst>
          </p:cNvPr>
          <p:cNvSpPr txBox="1"/>
          <p:nvPr/>
        </p:nvSpPr>
        <p:spPr>
          <a:xfrm>
            <a:off x="5625885" y="5672380"/>
            <a:ext cx="35237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/>
              <a:t>: fine-tune job object with 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330331-7991-9B02-B16E-EB5BF9B95DF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851329" y="5742122"/>
            <a:ext cx="1774556" cy="11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334CB5-F780-C600-1A9A-E1379D070B41}"/>
              </a:ext>
            </a:extLst>
          </p:cNvPr>
          <p:cNvSpPr txBox="1"/>
          <p:nvPr/>
        </p:nvSpPr>
        <p:spPr>
          <a:xfrm>
            <a:off x="10296813" y="1189047"/>
            <a:ext cx="185786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https://raw.githubusercontent.com/frankwxu/digital-forensics-lab/main/AI4Forensics/IP_Identifier_Fine_Tuning/code/create_fine_tune_job.py</a:t>
            </a:r>
          </a:p>
        </p:txBody>
      </p:sp>
      <p:pic>
        <p:nvPicPr>
          <p:cNvPr id="8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3CB1A456-5D7F-28CF-243D-E268F7E8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997" y="265746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BA64D-E131-FDBF-6FFE-AD1F363F89E6}"/>
              </a:ext>
            </a:extLst>
          </p:cNvPr>
          <p:cNvCxnSpPr/>
          <p:nvPr/>
        </p:nvCxnSpPr>
        <p:spPr>
          <a:xfrm flipH="1">
            <a:off x="6981987" y="4277533"/>
            <a:ext cx="650929" cy="325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E7855E-E9A3-7087-9BC1-7ACAA52DF693}"/>
              </a:ext>
            </a:extLst>
          </p:cNvPr>
          <p:cNvSpPr txBox="1"/>
          <p:nvPr/>
        </p:nvSpPr>
        <p:spPr>
          <a:xfrm>
            <a:off x="7756902" y="3912732"/>
            <a:ext cx="19372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Input: </a:t>
            </a:r>
            <a:r>
              <a:rPr lang="en-US" dirty="0"/>
              <a:t>file (id) that contains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2437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756C8-7586-ADDD-420B-08A3AF1E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11" y="0"/>
            <a:ext cx="57717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D7426-BC50-F088-9D97-B28479F4D442}"/>
              </a:ext>
            </a:extLst>
          </p:cNvPr>
          <p:cNvSpPr txBox="1"/>
          <p:nvPr/>
        </p:nvSpPr>
        <p:spPr>
          <a:xfrm>
            <a:off x="2250245" y="509506"/>
            <a:ext cx="201716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Output: Fine-tune object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CA9C6-2F16-6738-F884-28F2F4DBE7B3}"/>
              </a:ext>
            </a:extLst>
          </p:cNvPr>
          <p:cNvSpPr txBox="1"/>
          <p:nvPr/>
        </p:nvSpPr>
        <p:spPr>
          <a:xfrm>
            <a:off x="2450670" y="4849394"/>
            <a:ext cx="174937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job status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C2194-E5F1-5412-F621-3244EF59BE85}"/>
              </a:ext>
            </a:extLst>
          </p:cNvPr>
          <p:cNvSpPr/>
          <p:nvPr/>
        </p:nvSpPr>
        <p:spPr>
          <a:xfrm>
            <a:off x="4378271" y="4928460"/>
            <a:ext cx="1838936" cy="209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A4C8A8-3953-4353-FB31-2AB59855EC4C}"/>
              </a:ext>
            </a:extLst>
          </p:cNvPr>
          <p:cNvSpPr/>
          <p:nvPr/>
        </p:nvSpPr>
        <p:spPr>
          <a:xfrm>
            <a:off x="5011119" y="572746"/>
            <a:ext cx="2335078" cy="2092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B9A7A-CCEC-A7CC-A0B6-A48D67F6887E}"/>
              </a:ext>
            </a:extLst>
          </p:cNvPr>
          <p:cNvSpPr txBox="1"/>
          <p:nvPr/>
        </p:nvSpPr>
        <p:spPr>
          <a:xfrm>
            <a:off x="8229600" y="410705"/>
            <a:ext cx="182453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fine-tuning job 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1C0544-D68A-DE2F-FB65-A3E3B660ED6E}"/>
              </a:ext>
            </a:extLst>
          </p:cNvPr>
          <p:cNvCxnSpPr>
            <a:stCxn id="2" idx="1"/>
            <a:endCxn id="9" idx="3"/>
          </p:cNvCxnSpPr>
          <p:nvPr/>
        </p:nvCxnSpPr>
        <p:spPr>
          <a:xfrm flipH="1">
            <a:off x="7346197" y="595371"/>
            <a:ext cx="883403" cy="8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5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FF6C9-C267-083E-57AF-EE821B40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Check fine-tune job info </a:t>
            </a:r>
            <a:r>
              <a:rPr lang="en-GB" sz="1800" dirty="0"/>
              <a:t>(model, status, progress)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A78D6-369E-A543-A346-D8C13B37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3891"/>
            <a:ext cx="8285243" cy="4134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77FB2-5240-A4FC-EE7B-E8F1303CB2E9}"/>
              </a:ext>
            </a:extLst>
          </p:cNvPr>
          <p:cNvSpPr txBox="1"/>
          <p:nvPr/>
        </p:nvSpPr>
        <p:spPr>
          <a:xfrm>
            <a:off x="838200" y="1534960"/>
            <a:ext cx="61825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Train model, training status, and training process information</a:t>
            </a:r>
          </a:p>
        </p:txBody>
      </p:sp>
      <p:pic>
        <p:nvPicPr>
          <p:cNvPr id="2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1EC17226-8DD8-54C4-A979-A0C5910C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08" y="332223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23806-CB94-63C5-2B50-AA662A5D7C94}"/>
              </a:ext>
            </a:extLst>
          </p:cNvPr>
          <p:cNvSpPr txBox="1"/>
          <p:nvPr/>
        </p:nvSpPr>
        <p:spPr>
          <a:xfrm>
            <a:off x="9874357" y="1320707"/>
            <a:ext cx="206708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https://raw.githubusercontent.com/frankwxu/digital-forensics-lab/main/AI4Forensics/IP_Identifier_Fine_Tuning/code/check_fine_tune_job_status.py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C57AAB-9D99-3B38-E00B-6083AF400A07}"/>
              </a:ext>
            </a:extLst>
          </p:cNvPr>
          <p:cNvCxnSpPr>
            <a:cxnSpLocks/>
          </p:cNvCxnSpPr>
          <p:nvPr/>
        </p:nvCxnSpPr>
        <p:spPr>
          <a:xfrm flipH="1">
            <a:off x="6579031" y="3478126"/>
            <a:ext cx="705173" cy="233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5B38C-A500-26F0-1031-EF282AD33217}"/>
              </a:ext>
            </a:extLst>
          </p:cNvPr>
          <p:cNvSpPr txBox="1"/>
          <p:nvPr/>
        </p:nvSpPr>
        <p:spPr>
          <a:xfrm>
            <a:off x="7408351" y="3215008"/>
            <a:ext cx="26347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Input: </a:t>
            </a:r>
            <a:r>
              <a:rPr lang="en-US" dirty="0"/>
              <a:t>fine-tune job (id)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E3C5C7-40E1-6FAA-829B-197A1A87D165}"/>
              </a:ext>
            </a:extLst>
          </p:cNvPr>
          <p:cNvCxnSpPr>
            <a:cxnSpLocks/>
          </p:cNvCxnSpPr>
          <p:nvPr/>
        </p:nvCxnSpPr>
        <p:spPr>
          <a:xfrm flipH="1">
            <a:off x="7591587" y="4343405"/>
            <a:ext cx="705173" cy="233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015360-2CE6-0ECA-2F83-93EDB4E8443E}"/>
              </a:ext>
            </a:extLst>
          </p:cNvPr>
          <p:cNvSpPr txBox="1"/>
          <p:nvPr/>
        </p:nvSpPr>
        <p:spPr>
          <a:xfrm>
            <a:off x="8420907" y="4080287"/>
            <a:ext cx="26347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output: </a:t>
            </a:r>
            <a:r>
              <a:rPr lang="en-US" dirty="0"/>
              <a:t>fine-tune job info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CD4BCF-2404-A885-FAA7-A56C4A5FB411}"/>
              </a:ext>
            </a:extLst>
          </p:cNvPr>
          <p:cNvCxnSpPr>
            <a:cxnSpLocks/>
          </p:cNvCxnSpPr>
          <p:nvPr/>
        </p:nvCxnSpPr>
        <p:spPr>
          <a:xfrm flipH="1" flipV="1">
            <a:off x="7671661" y="5222565"/>
            <a:ext cx="625099" cy="53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8C7BFF-D7E4-B5B5-C0B6-D98747C71794}"/>
              </a:ext>
            </a:extLst>
          </p:cNvPr>
          <p:cNvSpPr txBox="1"/>
          <p:nvPr/>
        </p:nvSpPr>
        <p:spPr>
          <a:xfrm>
            <a:off x="8420907" y="5013022"/>
            <a:ext cx="3257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1: </a:t>
            </a:r>
            <a:r>
              <a:rPr lang="en-US" dirty="0"/>
              <a:t>fine-tune  model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62287F-CE25-17EC-6CF0-2EBDE80065D3}"/>
              </a:ext>
            </a:extLst>
          </p:cNvPr>
          <p:cNvCxnSpPr>
            <a:cxnSpLocks/>
          </p:cNvCxnSpPr>
          <p:nvPr/>
        </p:nvCxnSpPr>
        <p:spPr>
          <a:xfrm flipH="1" flipV="1">
            <a:off x="5036949" y="5961418"/>
            <a:ext cx="697424" cy="28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180C0-9FA2-FD84-A0F3-9EA16F7DED0C}"/>
              </a:ext>
            </a:extLst>
          </p:cNvPr>
          <p:cNvSpPr txBox="1"/>
          <p:nvPr/>
        </p:nvSpPr>
        <p:spPr>
          <a:xfrm>
            <a:off x="5796365" y="6154935"/>
            <a:ext cx="370409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3: </a:t>
            </a:r>
            <a:r>
              <a:rPr lang="en-US" dirty="0"/>
              <a:t>fine-tune  progress file info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0BDEFF-56F8-8326-E508-530B1C80FD5D}"/>
              </a:ext>
            </a:extLst>
          </p:cNvPr>
          <p:cNvCxnSpPr>
            <a:cxnSpLocks/>
          </p:cNvCxnSpPr>
          <p:nvPr/>
        </p:nvCxnSpPr>
        <p:spPr>
          <a:xfrm flipH="1" flipV="1">
            <a:off x="5483817" y="5576117"/>
            <a:ext cx="625099" cy="53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157853-5646-4232-4A64-10C4317D88B0}"/>
              </a:ext>
            </a:extLst>
          </p:cNvPr>
          <p:cNvSpPr txBox="1"/>
          <p:nvPr/>
        </p:nvSpPr>
        <p:spPr>
          <a:xfrm>
            <a:off x="6261396" y="5551240"/>
            <a:ext cx="31124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2: </a:t>
            </a:r>
            <a:r>
              <a:rPr lang="en-US" dirty="0"/>
              <a:t>fine-tune status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1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19AFA-12D7-CBFA-9B1B-3D6C7F42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7" y="1664842"/>
            <a:ext cx="10599534" cy="378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28B42F-DD09-269D-EA02-DF5AF751FD9A}"/>
              </a:ext>
            </a:extLst>
          </p:cNvPr>
          <p:cNvSpPr txBox="1"/>
          <p:nvPr/>
        </p:nvSpPr>
        <p:spPr>
          <a:xfrm>
            <a:off x="876287" y="992243"/>
            <a:ext cx="839169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Outputs: (1) model: </a:t>
            </a:r>
            <a:r>
              <a:rPr lang="en-US" dirty="0"/>
              <a:t>ada:ft-university-of-baltimore-2023-08-14-12-39-06</a:t>
            </a:r>
          </a:p>
          <a:p>
            <a:r>
              <a:rPr lang="en-US" dirty="0"/>
              <a:t>(2) fine-tune steps: "file-ngHRotibSy82Mr55IjsPP2uK”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1BE85-49ED-DA8F-3EA2-7DC6C6080D04}"/>
              </a:ext>
            </a:extLst>
          </p:cNvPr>
          <p:cNvSpPr/>
          <p:nvPr/>
        </p:nvSpPr>
        <p:spPr>
          <a:xfrm>
            <a:off x="1131376" y="3451957"/>
            <a:ext cx="4231038" cy="2831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6B842-6154-2099-1324-BAAE5A635546}"/>
              </a:ext>
            </a:extLst>
          </p:cNvPr>
          <p:cNvSpPr txBox="1"/>
          <p:nvPr/>
        </p:nvSpPr>
        <p:spPr>
          <a:xfrm>
            <a:off x="6160577" y="3429000"/>
            <a:ext cx="350261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can view fine-tune steps, e.g., </a:t>
            </a:r>
            <a:r>
              <a:rPr lang="en-US" dirty="0" err="1">
                <a:latin typeface="OCRB" panose="020B0609020202020204" pitchFamily="49" charset="0"/>
              </a:rPr>
              <a:t>training_loss</a:t>
            </a:r>
            <a:endParaRPr lang="en-US" dirty="0">
              <a:latin typeface="OCRB" panose="020B0609020202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F130C4-8399-0972-36F1-EEA6AC952D8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5362414" y="3593525"/>
            <a:ext cx="798163" cy="15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320EE-25E5-15CB-11F8-C2A6E4954E56}"/>
              </a:ext>
            </a:extLst>
          </p:cNvPr>
          <p:cNvSpPr/>
          <p:nvPr/>
        </p:nvSpPr>
        <p:spPr>
          <a:xfrm>
            <a:off x="984145" y="2309247"/>
            <a:ext cx="7346194" cy="4701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6FF1C-222F-3764-969B-9BD622C3992F}"/>
              </a:ext>
            </a:extLst>
          </p:cNvPr>
          <p:cNvSpPr txBox="1"/>
          <p:nvPr/>
        </p:nvSpPr>
        <p:spPr>
          <a:xfrm>
            <a:off x="9088140" y="2646695"/>
            <a:ext cx="2024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training completed!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3A649-7FB7-D682-141F-4D99798769CB}"/>
              </a:ext>
            </a:extLst>
          </p:cNvPr>
          <p:cNvCxnSpPr>
            <a:cxnSpLocks/>
          </p:cNvCxnSpPr>
          <p:nvPr/>
        </p:nvCxnSpPr>
        <p:spPr>
          <a:xfrm flipH="1" flipV="1">
            <a:off x="8330339" y="2573753"/>
            <a:ext cx="1261989" cy="25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BD86E-0247-E0F1-F750-54C9AF79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addresses as digital forensic evidence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847B2-D79B-4F21-BC57-FEECCE8F9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5611-9E1D-2BD1-0B2A-3C513D1C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View fine-tuning progress information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AA0E6-3691-6397-C6CA-672B097B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032"/>
            <a:ext cx="9124950" cy="3972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821FC-7A77-13C5-4B7E-294B6AB778D5}"/>
              </a:ext>
            </a:extLst>
          </p:cNvPr>
          <p:cNvSpPr txBox="1"/>
          <p:nvPr/>
        </p:nvSpPr>
        <p:spPr>
          <a:xfrm>
            <a:off x="838200" y="1677700"/>
            <a:ext cx="4424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fine-tunning steps information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70270E-D13F-7DD9-A6A2-9A692EED0AC2}"/>
              </a:ext>
            </a:extLst>
          </p:cNvPr>
          <p:cNvCxnSpPr/>
          <p:nvPr/>
        </p:nvCxnSpPr>
        <p:spPr>
          <a:xfrm flipH="1">
            <a:off x="8214102" y="3332136"/>
            <a:ext cx="650929" cy="325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478273-8E06-606C-FBF6-CFB895623AF3}"/>
              </a:ext>
            </a:extLst>
          </p:cNvPr>
          <p:cNvSpPr txBox="1"/>
          <p:nvPr/>
        </p:nvSpPr>
        <p:spPr>
          <a:xfrm>
            <a:off x="8989017" y="2967335"/>
            <a:ext cx="19372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Input: </a:t>
            </a:r>
            <a:r>
              <a:rPr lang="en-US" dirty="0"/>
              <a:t>file (id) that saves the training progress info</a:t>
            </a:r>
          </a:p>
        </p:txBody>
      </p:sp>
      <p:pic>
        <p:nvPicPr>
          <p:cNvPr id="8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DFF6A83F-73A0-641D-DF5A-B9400B3C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02" y="188414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208CF-4223-9E02-7F5C-E858B4097648}"/>
              </a:ext>
            </a:extLst>
          </p:cNvPr>
          <p:cNvSpPr txBox="1"/>
          <p:nvPr/>
        </p:nvSpPr>
        <p:spPr>
          <a:xfrm>
            <a:off x="10283124" y="1095975"/>
            <a:ext cx="185204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https://raw.githubusercontent.com/frankwxu/digital-forensics-lab/main/AI4Forensics/IP_Identifier_Fine_Tuning/code/view_fine_tuning_steps.py</a:t>
            </a:r>
          </a:p>
        </p:txBody>
      </p:sp>
    </p:spTree>
    <p:extLst>
      <p:ext uri="{BB962C8B-B14F-4D97-AF65-F5344CB8AC3E}">
        <p14:creationId xmlns:p14="http://schemas.microsoft.com/office/powerpoint/2010/main" val="310495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98E47-9EF1-FBD0-8728-789F4336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00" y="1388715"/>
            <a:ext cx="10107600" cy="8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8AA8F-AB92-609C-A3A7-10520823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13" y="2777360"/>
            <a:ext cx="5601795" cy="3318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1CC521-3B1B-7C27-9D82-5E1D5C6C2811}"/>
              </a:ext>
            </a:extLst>
          </p:cNvPr>
          <p:cNvSpPr txBox="1"/>
          <p:nvPr/>
        </p:nvSpPr>
        <p:spPr>
          <a:xfrm>
            <a:off x="1042200" y="1019383"/>
            <a:ext cx="20153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Running result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C7468-8A3C-DC50-D629-01C3C02BCBE1}"/>
              </a:ext>
            </a:extLst>
          </p:cNvPr>
          <p:cNvSpPr txBox="1"/>
          <p:nvPr/>
        </p:nvSpPr>
        <p:spPr>
          <a:xfrm>
            <a:off x="1085413" y="2418853"/>
            <a:ext cx="4424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fine-tuning steps information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C1065-E59C-1F32-DE78-B15CAD6EBBE3}"/>
              </a:ext>
            </a:extLst>
          </p:cNvPr>
          <p:cNvSpPr txBox="1"/>
          <p:nvPr/>
        </p:nvSpPr>
        <p:spPr>
          <a:xfrm>
            <a:off x="7154406" y="4360212"/>
            <a:ext cx="184236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training_loss</a:t>
            </a:r>
            <a:r>
              <a:rPr lang="en-US" dirty="0"/>
              <a:t> should decrease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25C27B-8CA7-D6E8-459F-CE1AF29591C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886310" y="4683378"/>
            <a:ext cx="3268096" cy="114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C73B384-027C-6576-C3CB-C4AAD1EDE50F}"/>
              </a:ext>
            </a:extLst>
          </p:cNvPr>
          <p:cNvSpPr/>
          <p:nvPr/>
        </p:nvSpPr>
        <p:spPr>
          <a:xfrm>
            <a:off x="9174997" y="4436679"/>
            <a:ext cx="170481" cy="515029"/>
          </a:xfrm>
          <a:prstGeom prst="down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6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10120-B247-769F-80BA-03724D49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Test a fine-tuned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187C8-8907-1D38-3E85-5BA05F40C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35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F5FC-3FB2-DC51-168C-8A77312B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IP from a single text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475B5-24BA-593B-A92A-3335FE51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12" y="1882375"/>
            <a:ext cx="7902625" cy="461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653A3-E289-B722-428A-021FE039640E}"/>
              </a:ext>
            </a:extLst>
          </p:cNvPr>
          <p:cNvSpPr txBox="1"/>
          <p:nvPr/>
        </p:nvSpPr>
        <p:spPr>
          <a:xfrm>
            <a:off x="973112" y="1506022"/>
            <a:ext cx="474188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Only test one negative and one positive samples</a:t>
            </a:r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BEE41C-778D-2165-CB91-8A7510AD4CD4}"/>
              </a:ext>
            </a:extLst>
          </p:cNvPr>
          <p:cNvCxnSpPr/>
          <p:nvPr/>
        </p:nvCxnSpPr>
        <p:spPr>
          <a:xfrm flipH="1">
            <a:off x="7966130" y="2789695"/>
            <a:ext cx="650929" cy="325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C6CB99-D4C8-3540-CF74-1D9854A378AB}"/>
              </a:ext>
            </a:extLst>
          </p:cNvPr>
          <p:cNvSpPr txBox="1"/>
          <p:nvPr/>
        </p:nvSpPr>
        <p:spPr>
          <a:xfrm>
            <a:off x="8741045" y="2424894"/>
            <a:ext cx="17358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Input: </a:t>
            </a:r>
            <a:r>
              <a:rPr lang="en-US" dirty="0"/>
              <a:t>trained model (ID)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0317F-0980-DF1E-854D-1732506447AF}"/>
              </a:ext>
            </a:extLst>
          </p:cNvPr>
          <p:cNvSpPr/>
          <p:nvPr/>
        </p:nvSpPr>
        <p:spPr>
          <a:xfrm>
            <a:off x="1418095" y="2843939"/>
            <a:ext cx="6424049" cy="3874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E0243-EB5D-4DA5-421C-17D05F048F9E}"/>
              </a:ext>
            </a:extLst>
          </p:cNvPr>
          <p:cNvSpPr txBox="1"/>
          <p:nvPr/>
        </p:nvSpPr>
        <p:spPr>
          <a:xfrm>
            <a:off x="10104895" y="1294488"/>
            <a:ext cx="19431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https://raw.githubusercontent.com/frankwxu/digital-forensics-lab/main/AI4Forensics/IP_Identifier_Fine_Tuning/code/predict_ip_single_line.py</a:t>
            </a:r>
          </a:p>
        </p:txBody>
      </p:sp>
      <p:pic>
        <p:nvPicPr>
          <p:cNvPr id="10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5DCEC75D-AFC6-8A82-5DF7-C7453A5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699" y="365125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35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26D09-A947-8C2E-26FF-AB3DC226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89" y="2514521"/>
            <a:ext cx="10102849" cy="100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7D9892-C706-AC3D-A10A-A3F494FD7D7C}"/>
              </a:ext>
            </a:extLst>
          </p:cNvPr>
          <p:cNvSpPr txBox="1"/>
          <p:nvPr/>
        </p:nvSpPr>
        <p:spPr>
          <a:xfrm>
            <a:off x="857689" y="2145189"/>
            <a:ext cx="474188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Execution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05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3BDFE8-6E5E-98CF-ADDD-82148426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Evaluate model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3004C-C712-AB83-58BF-976EB5310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A4309E-2F78-34C0-3F77-FB37FB01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818D1-398D-D504-F6E0-00A95137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 the fine-tuned model performance on the provided validation set</a:t>
            </a:r>
          </a:p>
          <a:p>
            <a:pPr lvl="1"/>
            <a:r>
              <a:rPr lang="en-US" dirty="0" err="1">
                <a:latin typeface="OCRB" panose="020B0609020202020204" pitchFamily="49" charset="0"/>
              </a:rPr>
              <a:t>dataset_test.jsonl</a:t>
            </a:r>
            <a:endParaRPr lang="en-US" dirty="0">
              <a:latin typeface="OCRB" panose="020B0609020202020204" pitchFamily="49" charset="0"/>
            </a:endParaRPr>
          </a:p>
          <a:p>
            <a:pPr lvl="1"/>
            <a:r>
              <a:rPr lang="en-GB" dirty="0"/>
              <a:t>We use the </a:t>
            </a:r>
            <a:r>
              <a:rPr lang="en-GB" dirty="0">
                <a:solidFill>
                  <a:srgbClr val="FF0000"/>
                </a:solidFill>
              </a:rPr>
              <a:t>testing dataset </a:t>
            </a:r>
            <a:r>
              <a:rPr lang="en-GB" dirty="0"/>
              <a:t>as </a:t>
            </a:r>
            <a:r>
              <a:rPr lang="en-GB" dirty="0">
                <a:solidFill>
                  <a:srgbClr val="FF0000"/>
                </a:solidFill>
              </a:rPr>
              <a:t>the validation set </a:t>
            </a:r>
            <a:r>
              <a:rPr lang="en-GB" dirty="0"/>
              <a:t>for the demonstration purpose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50D719-01BA-D33F-910A-40ABD6C9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85" y="2396891"/>
            <a:ext cx="1380700" cy="1087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20EABE-6EF9-9640-CA61-01B53E87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82" y="1579057"/>
            <a:ext cx="924692" cy="924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9EA41-1301-8450-A222-FE7FFE28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02" y="3127125"/>
            <a:ext cx="743852" cy="743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78CA4-66E4-9A76-FF92-8E7F8B0932C3}"/>
              </a:ext>
            </a:extLst>
          </p:cNvPr>
          <p:cNvSpPr txBox="1"/>
          <p:nvPr/>
        </p:nvSpPr>
        <p:spPr>
          <a:xfrm>
            <a:off x="2516574" y="1704405"/>
            <a:ext cx="126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training dataset (80%)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FF081-567D-B624-0551-735BBC7750A2}"/>
              </a:ext>
            </a:extLst>
          </p:cNvPr>
          <p:cNvSpPr txBox="1"/>
          <p:nvPr/>
        </p:nvSpPr>
        <p:spPr>
          <a:xfrm>
            <a:off x="2451962" y="3237441"/>
            <a:ext cx="105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test dataset (20%)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29CEAC-C605-7DE6-073E-0E7538DD869A}"/>
              </a:ext>
            </a:extLst>
          </p:cNvPr>
          <p:cNvSpPr/>
          <p:nvPr/>
        </p:nvSpPr>
        <p:spPr>
          <a:xfrm rot="1202708">
            <a:off x="3301139" y="2396891"/>
            <a:ext cx="333213" cy="106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F55C92C-8F5C-C493-6871-47B3EED88DC4}"/>
              </a:ext>
            </a:extLst>
          </p:cNvPr>
          <p:cNvSpPr/>
          <p:nvPr/>
        </p:nvSpPr>
        <p:spPr>
          <a:xfrm rot="19055277">
            <a:off x="3366504" y="3514005"/>
            <a:ext cx="333213" cy="106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4EC50B8-0E57-71E0-AF5B-18F4A4A2E04F}"/>
              </a:ext>
            </a:extLst>
          </p:cNvPr>
          <p:cNvSpPr/>
          <p:nvPr/>
        </p:nvSpPr>
        <p:spPr>
          <a:xfrm>
            <a:off x="5532335" y="2966398"/>
            <a:ext cx="1511645" cy="1068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rics - Free business icons">
            <a:extLst>
              <a:ext uri="{FF2B5EF4-FFF2-40B4-BE49-F238E27FC236}">
                <a16:creationId xmlns:a16="http://schemas.microsoft.com/office/drawing/2014/main" id="{5960AA60-3162-5971-0A68-1DA93A0D0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112" y="2533326"/>
            <a:ext cx="814953" cy="8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teration Icon at Vectorified.com | Collection of Iteration Icon free for  personal use">
            <a:extLst>
              <a:ext uri="{FF2B5EF4-FFF2-40B4-BE49-F238E27FC236}">
                <a16:creationId xmlns:a16="http://schemas.microsoft.com/office/drawing/2014/main" id="{A98D206C-AF58-9B53-E853-AD5B85422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t="16577" r="17109" b="18115"/>
          <a:stretch/>
        </p:blipFill>
        <p:spPr bwMode="auto">
          <a:xfrm>
            <a:off x="7388941" y="2585152"/>
            <a:ext cx="822632" cy="7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3D8114-3287-19DD-71D6-199AB141A070}"/>
              </a:ext>
            </a:extLst>
          </p:cNvPr>
          <p:cNvSpPr txBox="1"/>
          <p:nvPr/>
        </p:nvSpPr>
        <p:spPr>
          <a:xfrm>
            <a:off x="6863811" y="3760661"/>
            <a:ext cx="164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Download the accuracy of each training step</a:t>
            </a:r>
          </a:p>
        </p:txBody>
      </p:sp>
      <p:pic>
        <p:nvPicPr>
          <p:cNvPr id="1034" name="Picture 10" descr="Job free vector icons designed by Freepik | Flat design icons, Security  guard, Icon design">
            <a:extLst>
              <a:ext uri="{FF2B5EF4-FFF2-40B4-BE49-F238E27FC236}">
                <a16:creationId xmlns:a16="http://schemas.microsoft.com/office/drawing/2014/main" id="{25331EAB-B03E-F97F-F8B3-04C445D6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57" y="2311727"/>
            <a:ext cx="568545" cy="5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D2103B31-4AFE-4AD6-5957-2C094A4E0343}"/>
              </a:ext>
            </a:extLst>
          </p:cNvPr>
          <p:cNvSpPr/>
          <p:nvPr/>
        </p:nvSpPr>
        <p:spPr>
          <a:xfrm>
            <a:off x="8430971" y="2966396"/>
            <a:ext cx="333213" cy="1068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17721-53F3-57F1-28F3-2B426E94C7DF}"/>
              </a:ext>
            </a:extLst>
          </p:cNvPr>
          <p:cNvSpPr txBox="1"/>
          <p:nvPr/>
        </p:nvSpPr>
        <p:spPr>
          <a:xfrm>
            <a:off x="8888844" y="3749313"/>
            <a:ext cx="1750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Show or visualization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2162D-5080-95F1-30E5-18EC888E5C24}"/>
              </a:ext>
            </a:extLst>
          </p:cNvPr>
          <p:cNvSpPr txBox="1"/>
          <p:nvPr/>
        </p:nvSpPr>
        <p:spPr>
          <a:xfrm>
            <a:off x="4109805" y="3749313"/>
            <a:ext cx="1422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Run command line</a:t>
            </a:r>
          </a:p>
        </p:txBody>
      </p:sp>
    </p:spTree>
    <p:extLst>
      <p:ext uri="{BB962C8B-B14F-4D97-AF65-F5344CB8AC3E}">
        <p14:creationId xmlns:p14="http://schemas.microsoft.com/office/powerpoint/2010/main" val="138136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3562C4-C1B9-259E-2B03-D58B028FD02A}"/>
              </a:ext>
            </a:extLst>
          </p:cNvPr>
          <p:cNvSpPr txBox="1"/>
          <p:nvPr/>
        </p:nvSpPr>
        <p:spPr>
          <a:xfrm>
            <a:off x="857250" y="2305109"/>
            <a:ext cx="211493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 One Windows CLI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C94C9-3763-C5F7-DD55-6735A1F2D935}"/>
              </a:ext>
            </a:extLst>
          </p:cNvPr>
          <p:cNvSpPr txBox="1"/>
          <p:nvPr/>
        </p:nvSpPr>
        <p:spPr>
          <a:xfrm>
            <a:off x="6951516" y="594918"/>
            <a:ext cx="36848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classification/</a:t>
            </a:r>
            <a:r>
              <a:rPr lang="fr-FR" dirty="0" err="1">
                <a:solidFill>
                  <a:srgbClr val="FF0000"/>
                </a:solidFill>
              </a:rPr>
              <a:t>accuracy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classification/</a:t>
            </a:r>
            <a:r>
              <a:rPr lang="fr-FR" dirty="0" err="1"/>
              <a:t>precision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classification/</a:t>
            </a:r>
            <a:r>
              <a:rPr lang="fr-FR" dirty="0" err="1"/>
              <a:t>recall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classification/f{beta}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classification/</a:t>
            </a:r>
            <a:r>
              <a:rPr lang="fr-FR" dirty="0" err="1"/>
              <a:t>auroc</a:t>
            </a:r>
            <a:r>
              <a:rPr lang="fr-FR" dirty="0"/>
              <a:t> - AUROC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classification/</a:t>
            </a:r>
            <a:r>
              <a:rPr lang="fr-FR" dirty="0" err="1"/>
              <a:t>auprc</a:t>
            </a:r>
            <a:r>
              <a:rPr lang="fr-FR" dirty="0"/>
              <a:t> - AUPRC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B8BB0F-9BDE-C361-B8E1-A304E7DA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82061"/>
            <a:ext cx="8775592" cy="26239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B6B917-C02F-E5D2-5F64-EF1B8951C8CE}"/>
              </a:ext>
            </a:extLst>
          </p:cNvPr>
          <p:cNvSpPr txBox="1"/>
          <p:nvPr/>
        </p:nvSpPr>
        <p:spPr>
          <a:xfrm>
            <a:off x="6780066" y="3347695"/>
            <a:ext cx="288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the above classification performance data to a result file</a:t>
            </a:r>
            <a:r>
              <a:rPr lang="en-US" dirty="0"/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9CC094-E82F-0890-C6FA-44CD464974EB}"/>
              </a:ext>
            </a:extLst>
          </p:cNvPr>
          <p:cNvCxnSpPr/>
          <p:nvPr/>
        </p:nvCxnSpPr>
        <p:spPr>
          <a:xfrm flipV="1">
            <a:off x="7854043" y="2349244"/>
            <a:ext cx="310243" cy="90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0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206C0-3DAB-BC37-9A60-C1FB50AA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97" y="1027375"/>
            <a:ext cx="8828670" cy="4567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538E6-F0AF-1241-B143-5256CFD6F067}"/>
              </a:ext>
            </a:extLst>
          </p:cNvPr>
          <p:cNvSpPr txBox="1"/>
          <p:nvPr/>
        </p:nvSpPr>
        <p:spPr>
          <a:xfrm>
            <a:off x="3429646" y="6596390"/>
            <a:ext cx="6172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https://medium.com/@danyal.wainstein1/understanding-the-confusion-matrix-b9bc45ba2679</a:t>
            </a:r>
          </a:p>
        </p:txBody>
      </p:sp>
    </p:spTree>
    <p:extLst>
      <p:ext uri="{BB962C8B-B14F-4D97-AF65-F5344CB8AC3E}">
        <p14:creationId xmlns:p14="http://schemas.microsoft.com/office/powerpoint/2010/main" val="100088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AFC7-21C0-E0B9-227A-20064624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4872-370E-FED9-6B21-30D9BEEA4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1820"/>
          </a:xfrm>
        </p:spPr>
        <p:txBody>
          <a:bodyPr/>
          <a:lstStyle/>
          <a:p>
            <a:r>
              <a:rPr lang="en-US" dirty="0"/>
              <a:t>Mobile devices contain multiple configuration files</a:t>
            </a:r>
          </a:p>
          <a:p>
            <a:pPr lvl="1"/>
            <a:r>
              <a:rPr lang="en-US" dirty="0"/>
              <a:t>e.g., </a:t>
            </a:r>
            <a:r>
              <a:rPr lang="en-US" dirty="0" err="1">
                <a:latin typeface="OCRB" panose="020B0609020202020204" pitchFamily="49" charset="0"/>
              </a:rPr>
              <a:t>xxx.plist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/>
              <a:t>(an iOS configuration file)</a:t>
            </a:r>
          </a:p>
          <a:p>
            <a:r>
              <a:rPr lang="en-US" dirty="0"/>
              <a:t>A configuration file contains lots of potential digital evidence</a:t>
            </a:r>
          </a:p>
          <a:p>
            <a:pPr lvl="1"/>
            <a:r>
              <a:rPr lang="en-US" dirty="0"/>
              <a:t>IP of a server, Geolocation, Name, Address,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DB0E5-D602-1860-F92C-0CC92C3D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98810"/>
            <a:ext cx="10177869" cy="28940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DB05BC-F6FF-10CA-3D8D-6365FAFDA75A}"/>
              </a:ext>
            </a:extLst>
          </p:cNvPr>
          <p:cNvCxnSpPr/>
          <p:nvPr/>
        </p:nvCxnSpPr>
        <p:spPr>
          <a:xfrm>
            <a:off x="2676293" y="3598810"/>
            <a:ext cx="814039" cy="1107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28B8C0-0CA2-EA43-43C2-EA5B646AD9F3}"/>
              </a:ext>
            </a:extLst>
          </p:cNvPr>
          <p:cNvSpPr txBox="1"/>
          <p:nvPr/>
        </p:nvSpPr>
        <p:spPr>
          <a:xfrm>
            <a:off x="4804475" y="4336483"/>
            <a:ext cx="15575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port number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73BE1-0AD6-8DBA-F1B2-B2F8C9BBBAC1}"/>
              </a:ext>
            </a:extLst>
          </p:cNvPr>
          <p:cNvCxnSpPr/>
          <p:nvPr/>
        </p:nvCxnSpPr>
        <p:spPr>
          <a:xfrm flipH="1">
            <a:off x="4595247" y="4502258"/>
            <a:ext cx="131736" cy="39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18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0B9316-1E4C-311E-B811-447A8E37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3" y="1556038"/>
            <a:ext cx="10511454" cy="1188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A6CDB-3B83-F379-8205-2D35E81CF688}"/>
              </a:ext>
            </a:extLst>
          </p:cNvPr>
          <p:cNvSpPr txBox="1"/>
          <p:nvPr/>
        </p:nvSpPr>
        <p:spPr>
          <a:xfrm>
            <a:off x="984509" y="3185092"/>
            <a:ext cx="103672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OCRB" panose="020B0609020202020204" pitchFamily="49" charset="0"/>
              </a:rPr>
              <a:t>openai</a:t>
            </a:r>
            <a:r>
              <a:rPr lang="en-US" sz="2000" dirty="0">
                <a:latin typeface="OCRB" panose="020B06090202020202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--</a:t>
            </a:r>
            <a:r>
              <a:rPr lang="en-US" sz="2000" dirty="0" err="1">
                <a:solidFill>
                  <a:schemeClr val="accent2"/>
                </a:solidFill>
                <a:latin typeface="OCRB" panose="020B0609020202020204" pitchFamily="49" charset="0"/>
              </a:rPr>
              <a:t>api</a:t>
            </a:r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-key </a:t>
            </a:r>
            <a:r>
              <a:rPr lang="en-US" sz="2000" dirty="0">
                <a:latin typeface="OCRB" panose="020B0609020202020204" pitchFamily="49" charset="0"/>
              </a:rPr>
              <a:t>sk-Uf4wFlyDcZwabpuZyvhxT3BlbkFJDwBciwLz1hBcxxxx </a:t>
            </a:r>
          </a:p>
          <a:p>
            <a:r>
              <a:rPr lang="en-US" sz="2000" dirty="0" err="1">
                <a:solidFill>
                  <a:srgbClr val="FF0000"/>
                </a:solidFill>
                <a:latin typeface="OCRB" panose="020B0609020202020204" pitchFamily="49" charset="0"/>
              </a:rPr>
              <a:t>api</a:t>
            </a:r>
            <a:r>
              <a:rPr lang="en-US" sz="2000" dirty="0">
                <a:solidFill>
                  <a:srgbClr val="FF0000"/>
                </a:solidFill>
                <a:latin typeface="OCRB" panose="020B060902020202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OCRB" panose="020B0609020202020204" pitchFamily="49" charset="0"/>
              </a:rPr>
              <a:t>fine_tunes.create</a:t>
            </a:r>
            <a:r>
              <a:rPr lang="en-US" sz="2000" dirty="0">
                <a:solidFill>
                  <a:srgbClr val="FF0000"/>
                </a:solidFill>
                <a:latin typeface="OCRB" panose="020B060902020202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-t </a:t>
            </a:r>
            <a:r>
              <a:rPr lang="en-US" sz="2000" dirty="0">
                <a:latin typeface="OCRB" panose="020B0609020202020204" pitchFamily="49" charset="0"/>
              </a:rPr>
              <a:t>"./</a:t>
            </a:r>
            <a:r>
              <a:rPr lang="en-US" sz="2000" dirty="0" err="1">
                <a:latin typeface="OCRB" panose="020B0609020202020204" pitchFamily="49" charset="0"/>
              </a:rPr>
              <a:t>dataset_train.jsonl</a:t>
            </a:r>
            <a:r>
              <a:rPr lang="en-US" sz="2000" dirty="0">
                <a:latin typeface="OCRB" panose="020B0609020202020204" pitchFamily="49" charset="0"/>
              </a:rPr>
              <a:t>" </a:t>
            </a:r>
          </a:p>
          <a:p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-v </a:t>
            </a:r>
            <a:r>
              <a:rPr lang="en-US" sz="2000" dirty="0">
                <a:latin typeface="OCRB" panose="020B0609020202020204" pitchFamily="49" charset="0"/>
              </a:rPr>
              <a:t>"./</a:t>
            </a:r>
            <a:r>
              <a:rPr lang="en-US" sz="2000" dirty="0" err="1">
                <a:latin typeface="OCRB" panose="020B0609020202020204" pitchFamily="49" charset="0"/>
              </a:rPr>
              <a:t>dataset_test.jsonl</a:t>
            </a:r>
            <a:r>
              <a:rPr lang="en-US" sz="2000" dirty="0">
                <a:latin typeface="OCRB" panose="020B0609020202020204" pitchFamily="49" charset="0"/>
              </a:rPr>
              <a:t>" </a:t>
            </a:r>
          </a:p>
          <a:p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--</a:t>
            </a:r>
            <a:r>
              <a:rPr lang="en-US" sz="2000" dirty="0" err="1">
                <a:solidFill>
                  <a:schemeClr val="accent2"/>
                </a:solidFill>
                <a:latin typeface="OCRB" panose="020B0609020202020204" pitchFamily="49" charset="0"/>
              </a:rPr>
              <a:t>compute_classification_metrics</a:t>
            </a:r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--</a:t>
            </a:r>
            <a:r>
              <a:rPr lang="en-US" sz="2000" dirty="0" err="1">
                <a:solidFill>
                  <a:schemeClr val="accent2"/>
                </a:solidFill>
                <a:latin typeface="OCRB" panose="020B0609020202020204" pitchFamily="49" charset="0"/>
              </a:rPr>
              <a:t>classification_positive_class</a:t>
            </a:r>
            <a:r>
              <a:rPr lang="en-US" sz="2000" dirty="0">
                <a:latin typeface="OCRB" panose="020B0609020202020204" pitchFamily="49" charset="0"/>
              </a:rPr>
              <a:t> " positive" </a:t>
            </a:r>
          </a:p>
          <a:p>
            <a:r>
              <a:rPr lang="en-US" sz="2000" dirty="0">
                <a:solidFill>
                  <a:schemeClr val="accent2"/>
                </a:solidFill>
                <a:latin typeface="OCRB" panose="020B0609020202020204" pitchFamily="49" charset="0"/>
              </a:rPr>
              <a:t>-m </a:t>
            </a:r>
            <a:r>
              <a:rPr lang="en-US" sz="2000" dirty="0" err="1">
                <a:latin typeface="OCRB" panose="020B0609020202020204" pitchFamily="49" charset="0"/>
              </a:rPr>
              <a:t>ada</a:t>
            </a:r>
            <a:r>
              <a:rPr lang="en-US" sz="2000" dirty="0">
                <a:latin typeface="OCRB" panose="020B06090202020202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E607A-4C7C-71FB-BB05-1C5E46C20A4A}"/>
              </a:ext>
            </a:extLst>
          </p:cNvPr>
          <p:cNvSpPr txBox="1"/>
          <p:nvPr/>
        </p:nvSpPr>
        <p:spPr>
          <a:xfrm>
            <a:off x="840273" y="1186706"/>
            <a:ext cx="37736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CLI to evaluate our trained model </a:t>
            </a:r>
          </a:p>
        </p:txBody>
      </p:sp>
    </p:spTree>
    <p:extLst>
      <p:ext uri="{BB962C8B-B14F-4D97-AF65-F5344CB8AC3E}">
        <p14:creationId xmlns:p14="http://schemas.microsoft.com/office/powerpoint/2010/main" val="2877308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716A4-F3DF-7720-A5A4-C843A7DD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11" y="1566929"/>
            <a:ext cx="10421744" cy="3984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2DE52-3508-4C1A-5D8A-F879C5182BC7}"/>
              </a:ext>
            </a:extLst>
          </p:cNvPr>
          <p:cNvSpPr txBox="1"/>
          <p:nvPr/>
        </p:nvSpPr>
        <p:spPr>
          <a:xfrm>
            <a:off x="7633607" y="5722194"/>
            <a:ext cx="3673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ft-UjMMhr7J7K5pBVJMH7lTO5Oe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A8C85-ECE3-03A9-4AA5-C49E924C1135}"/>
              </a:ext>
            </a:extLst>
          </p:cNvPr>
          <p:cNvSpPr txBox="1"/>
          <p:nvPr/>
        </p:nvSpPr>
        <p:spPr>
          <a:xfrm>
            <a:off x="978811" y="1197597"/>
            <a:ext cx="22589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Execution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499AE-2ED6-4595-28EC-5E6C36E5A29A}"/>
              </a:ext>
            </a:extLst>
          </p:cNvPr>
          <p:cNvSpPr txBox="1"/>
          <p:nvPr/>
        </p:nvSpPr>
        <p:spPr>
          <a:xfrm>
            <a:off x="9209315" y="4825094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(job id)</a:t>
            </a:r>
          </a:p>
        </p:txBody>
      </p:sp>
    </p:spTree>
    <p:extLst>
      <p:ext uri="{BB962C8B-B14F-4D97-AF65-F5344CB8AC3E}">
        <p14:creationId xmlns:p14="http://schemas.microsoft.com/office/powerpoint/2010/main" val="1317417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5E1677-2A25-65A3-4636-C5D1BC28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8" y="1905897"/>
            <a:ext cx="11001205" cy="3046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33CAE-D737-B7E8-7C35-D8BA061C295C}"/>
              </a:ext>
            </a:extLst>
          </p:cNvPr>
          <p:cNvSpPr txBox="1"/>
          <p:nvPr/>
        </p:nvSpPr>
        <p:spPr>
          <a:xfrm>
            <a:off x="698738" y="1536565"/>
            <a:ext cx="101241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2. Download the fine-tuned (based on job id) metrics of each training step to a text file for further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45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1960D-177F-E29A-6D20-3928DF99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9" y="2251453"/>
            <a:ext cx="9228620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EA10B-2344-BCC0-695A-099A2343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60" y="4546814"/>
            <a:ext cx="9228619" cy="771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9378B-ACB6-73D6-1D28-D39EF9751F66}"/>
              </a:ext>
            </a:extLst>
          </p:cNvPr>
          <p:cNvSpPr txBox="1"/>
          <p:nvPr/>
        </p:nvSpPr>
        <p:spPr>
          <a:xfrm>
            <a:off x="1139759" y="1882121"/>
            <a:ext cx="493686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3. Read metrics accuracy information using 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7FBE2-A3EE-2FF7-92BD-583B9E9D519C}"/>
              </a:ext>
            </a:extLst>
          </p:cNvPr>
          <p:cNvSpPr txBox="1"/>
          <p:nvPr/>
        </p:nvSpPr>
        <p:spPr>
          <a:xfrm>
            <a:off x="9864671" y="1050467"/>
            <a:ext cx="21591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https://raw.githubusercontent.com/frankwxu/digital-forensics-lab/main/AI4Forensics/compute_classification_metrics/ipynb</a:t>
            </a:r>
          </a:p>
        </p:txBody>
      </p:sp>
      <p:pic>
        <p:nvPicPr>
          <p:cNvPr id="10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E56FE6A0-37C4-E2F2-7F47-E7C07244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692" y="163647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93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D793C-9C80-12A8-66F1-24519E70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4" y="813890"/>
            <a:ext cx="8492886" cy="5659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D4638-A22D-C5C1-748C-D4C6D1997384}"/>
              </a:ext>
            </a:extLst>
          </p:cNvPr>
          <p:cNvSpPr txBox="1"/>
          <p:nvPr/>
        </p:nvSpPr>
        <p:spPr>
          <a:xfrm>
            <a:off x="1527414" y="444558"/>
            <a:ext cx="419178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How accuracy increases with training steps</a:t>
            </a:r>
          </a:p>
        </p:txBody>
      </p:sp>
    </p:spTree>
    <p:extLst>
      <p:ext uri="{BB962C8B-B14F-4D97-AF65-F5344CB8AC3E}">
        <p14:creationId xmlns:p14="http://schemas.microsoft.com/office/powerpoint/2010/main" val="1315382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4E52-AD06-72B2-C165-6F55403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Understand 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1D50B-8E05-D1C9-AF68-95107631B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22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9698B9-03BB-10E9-333A-464217EE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DF7438-6D9A-D2D3-AD68-5429E8E5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possible predicted results using a trained model </a:t>
            </a:r>
          </a:p>
          <a:p>
            <a:r>
              <a:rPr lang="en-US" dirty="0"/>
              <a:t>Definition of a confusion matrix</a:t>
            </a:r>
          </a:p>
          <a:p>
            <a:r>
              <a:rPr lang="en-US" dirty="0"/>
              <a:t>Use </a:t>
            </a:r>
            <a:r>
              <a:rPr lang="en-US" dirty="0" err="1">
                <a:latin typeface="OCRB" panose="020B0609020202020204" pitchFamily="49" charset="0"/>
              </a:rPr>
              <a:t>sklearn</a:t>
            </a:r>
            <a:r>
              <a:rPr lang="en-US" dirty="0"/>
              <a:t> library to compute the confusion matrix</a:t>
            </a:r>
          </a:p>
          <a:p>
            <a:r>
              <a:rPr lang="en-US" dirty="0"/>
              <a:t>Test a larger dataset with the confusion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55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A2D92D-7EAB-9EE3-7BDF-0260AAFA4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16018"/>
              </p:ext>
            </p:extLst>
          </p:nvPr>
        </p:nvGraphicFramePr>
        <p:xfrm>
          <a:off x="944091" y="3022134"/>
          <a:ext cx="5281098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183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009962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630587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760366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 (TP)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 (FN)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 (FP)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Negative (TN)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F18A43-C4E5-6FB2-E9EF-C8E2F361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predicted result using a trained model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0017A-A4B1-3088-527C-E0ACA09ED6C3}"/>
              </a:ext>
            </a:extLst>
          </p:cNvPr>
          <p:cNvSpPr txBox="1"/>
          <p:nvPr/>
        </p:nvSpPr>
        <p:spPr>
          <a:xfrm>
            <a:off x="888326" y="1867972"/>
            <a:ext cx="2236041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a positive value is predicted as positive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95D96-DD2B-C496-F53F-C6509FAAC90B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006347" y="2514303"/>
            <a:ext cx="1317356" cy="1529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B17CC0-9E75-EE52-0703-6A73F9033656}"/>
              </a:ext>
            </a:extLst>
          </p:cNvPr>
          <p:cNvSpPr txBox="1"/>
          <p:nvPr/>
        </p:nvSpPr>
        <p:spPr>
          <a:xfrm>
            <a:off x="4222071" y="5915511"/>
            <a:ext cx="2236041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a negative value is predicted as negative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884938-D40D-92DD-4F1E-AECFCB45297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340092" y="4899848"/>
            <a:ext cx="0" cy="1015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38191E-A475-4178-9D2C-6B67C9DDE0FC}"/>
              </a:ext>
            </a:extLst>
          </p:cNvPr>
          <p:cNvSpPr txBox="1"/>
          <p:nvPr/>
        </p:nvSpPr>
        <p:spPr>
          <a:xfrm>
            <a:off x="2295374" y="5141382"/>
            <a:ext cx="257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Binary 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88C07-CEE1-F269-624C-03F3E92DF501}"/>
              </a:ext>
            </a:extLst>
          </p:cNvPr>
          <p:cNvSpPr txBox="1"/>
          <p:nvPr/>
        </p:nvSpPr>
        <p:spPr>
          <a:xfrm>
            <a:off x="944091" y="5741000"/>
            <a:ext cx="2236041" cy="646331"/>
          </a:xfrm>
          <a:prstGeom prst="rect">
            <a:avLst/>
          </a:prstGeom>
          <a:solidFill>
            <a:srgbClr val="FFE699"/>
          </a:solidFill>
        </p:spPr>
        <p:txBody>
          <a:bodyPr wrap="square">
            <a:spAutoFit/>
          </a:bodyPr>
          <a:lstStyle/>
          <a:p>
            <a:r>
              <a:rPr lang="en-US" dirty="0"/>
              <a:t>a negative value is predicted as positive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DC470-5392-ECFE-3DC0-397EED0A4C9A}"/>
              </a:ext>
            </a:extLst>
          </p:cNvPr>
          <p:cNvSpPr txBox="1"/>
          <p:nvPr/>
        </p:nvSpPr>
        <p:spPr>
          <a:xfrm>
            <a:off x="4354897" y="1995770"/>
            <a:ext cx="2236041" cy="646331"/>
          </a:xfrm>
          <a:prstGeom prst="rect">
            <a:avLst/>
          </a:prstGeom>
          <a:solidFill>
            <a:srgbClr val="FFE699"/>
          </a:solidFill>
        </p:spPr>
        <p:txBody>
          <a:bodyPr wrap="square">
            <a:spAutoFit/>
          </a:bodyPr>
          <a:lstStyle/>
          <a:p>
            <a:r>
              <a:rPr lang="en-US" dirty="0"/>
              <a:t>a positive value is predicted as negative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6FEC7F-331A-9874-77BF-439BE2B41A51}"/>
              </a:ext>
            </a:extLst>
          </p:cNvPr>
          <p:cNvCxnSpPr>
            <a:cxnSpLocks/>
          </p:cNvCxnSpPr>
          <p:nvPr/>
        </p:nvCxnSpPr>
        <p:spPr>
          <a:xfrm flipV="1">
            <a:off x="5663947" y="2624704"/>
            <a:ext cx="85035" cy="130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0432F3-BAAD-9F84-2A17-8775F7E8901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062112" y="4690245"/>
            <a:ext cx="1768970" cy="105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B4A6356-E4B5-8FFD-53A4-1D7EEB98A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439"/>
              </p:ext>
            </p:extLst>
          </p:nvPr>
        </p:nvGraphicFramePr>
        <p:xfrm>
          <a:off x="8255961" y="3191765"/>
          <a:ext cx="3256461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5487">
                  <a:extLst>
                    <a:ext uri="{9D8B030D-6E8A-4147-A177-3AD203B41FA5}">
                      <a16:colId xmlns:a16="http://schemas.microsoft.com/office/drawing/2014/main" val="2611647545"/>
                    </a:ext>
                  </a:extLst>
                </a:gridCol>
                <a:gridCol w="1085487">
                  <a:extLst>
                    <a:ext uri="{9D8B030D-6E8A-4147-A177-3AD203B41FA5}">
                      <a16:colId xmlns:a16="http://schemas.microsoft.com/office/drawing/2014/main" val="3665598022"/>
                    </a:ext>
                  </a:extLst>
                </a:gridCol>
                <a:gridCol w="1085487">
                  <a:extLst>
                    <a:ext uri="{9D8B030D-6E8A-4147-A177-3AD203B41FA5}">
                      <a16:colId xmlns:a16="http://schemas.microsoft.com/office/drawing/2014/main" val="3018789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9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6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89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2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4924"/>
                  </a:ext>
                </a:extLst>
              </a:tr>
            </a:tbl>
          </a:graphicData>
        </a:graphic>
      </p:graphicFrame>
      <p:pic>
        <p:nvPicPr>
          <p:cNvPr id="36" name="Picture 2" descr="Email - Free multimedia icons">
            <a:extLst>
              <a:ext uri="{FF2B5EF4-FFF2-40B4-BE49-F238E27FC236}">
                <a16:creationId xmlns:a16="http://schemas.microsoft.com/office/drawing/2014/main" id="{E9327AAB-50DF-ECFA-8BF3-FDFBA4A71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8436438" y="3588590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Email - Free multimedia icons">
            <a:extLst>
              <a:ext uri="{FF2B5EF4-FFF2-40B4-BE49-F238E27FC236}">
                <a16:creationId xmlns:a16="http://schemas.microsoft.com/office/drawing/2014/main" id="{BEADC6D5-6668-F9FB-BB60-CC594F365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8436438" y="3986428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Email - Free multimedia icons">
            <a:extLst>
              <a:ext uri="{FF2B5EF4-FFF2-40B4-BE49-F238E27FC236}">
                <a16:creationId xmlns:a16="http://schemas.microsoft.com/office/drawing/2014/main" id="{894C242D-3F8E-FC76-E3F5-F1670D90B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9640906" y="3581148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Spam Classic Lunch Meat - 12oz : Target">
            <a:extLst>
              <a:ext uri="{FF2B5EF4-FFF2-40B4-BE49-F238E27FC236}">
                <a16:creationId xmlns:a16="http://schemas.microsoft.com/office/drawing/2014/main" id="{36BB3EC0-99E6-F472-4110-CF8B8096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06" y="3932464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Spam Classic Lunch Meat - 12oz : Target">
            <a:extLst>
              <a:ext uri="{FF2B5EF4-FFF2-40B4-BE49-F238E27FC236}">
                <a16:creationId xmlns:a16="http://schemas.microsoft.com/office/drawing/2014/main" id="{4D4A5ED3-DD12-EC7B-1B42-FF6087D2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360" y="4307919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Spam Classic Lunch Meat - 12oz : Target">
            <a:extLst>
              <a:ext uri="{FF2B5EF4-FFF2-40B4-BE49-F238E27FC236}">
                <a16:creationId xmlns:a16="http://schemas.microsoft.com/office/drawing/2014/main" id="{9668E18E-E7D0-0A70-C6A3-0C55ACF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28" y="4310330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Spam Classic Lunch Meat - 12oz : Target">
            <a:extLst>
              <a:ext uri="{FF2B5EF4-FFF2-40B4-BE49-F238E27FC236}">
                <a16:creationId xmlns:a16="http://schemas.microsoft.com/office/drawing/2014/main" id="{ADFBA019-FCC8-8871-2335-29E0443F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360" y="4704952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mail - Free multimedia icons">
            <a:extLst>
              <a:ext uri="{FF2B5EF4-FFF2-40B4-BE49-F238E27FC236}">
                <a16:creationId xmlns:a16="http://schemas.microsoft.com/office/drawing/2014/main" id="{AFEA94F3-4466-9EE6-897A-67597E730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9666236" y="4718534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ACEBF8B-943C-190C-6D2E-3CDDC7D338E6}"/>
              </a:ext>
            </a:extLst>
          </p:cNvPr>
          <p:cNvSpPr txBox="1"/>
          <p:nvPr/>
        </p:nvSpPr>
        <p:spPr>
          <a:xfrm>
            <a:off x="8560511" y="5265974"/>
            <a:ext cx="257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Visualize TP/FN/TN/FP</a:t>
            </a:r>
          </a:p>
        </p:txBody>
      </p:sp>
      <p:pic>
        <p:nvPicPr>
          <p:cNvPr id="1028" name="Picture 4" descr="Evaluation of binary classifiers - Wikipedia">
            <a:extLst>
              <a:ext uri="{FF2B5EF4-FFF2-40B4-BE49-F238E27FC236}">
                <a16:creationId xmlns:a16="http://schemas.microsoft.com/office/drawing/2014/main" id="{A8215DB7-952A-DFDF-A416-CCE42AEF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276" y="75834"/>
            <a:ext cx="1829532" cy="18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Spam Classic Lunch Meat - 12oz : Target">
            <a:extLst>
              <a:ext uri="{FF2B5EF4-FFF2-40B4-BE49-F238E27FC236}">
                <a16:creationId xmlns:a16="http://schemas.microsoft.com/office/drawing/2014/main" id="{8533D694-1111-C83A-1866-086976B4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64" y="3412723"/>
            <a:ext cx="330833" cy="3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pam Classic Lunch Meat - 12oz : Target">
            <a:extLst>
              <a:ext uri="{FF2B5EF4-FFF2-40B4-BE49-F238E27FC236}">
                <a16:creationId xmlns:a16="http://schemas.microsoft.com/office/drawing/2014/main" id="{41FB706A-8C17-432D-3DA0-824D70B8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83" y="4064133"/>
            <a:ext cx="330833" cy="3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mail - Free multimedia icons">
            <a:extLst>
              <a:ext uri="{FF2B5EF4-FFF2-40B4-BE49-F238E27FC236}">
                <a16:creationId xmlns:a16="http://schemas.microsoft.com/office/drawing/2014/main" id="{EB821CAE-6517-5125-D2FF-AC9BC0E03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5449798" y="3429000"/>
            <a:ext cx="338929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mail - Free multimedia icons">
            <a:extLst>
              <a:ext uri="{FF2B5EF4-FFF2-40B4-BE49-F238E27FC236}">
                <a16:creationId xmlns:a16="http://schemas.microsoft.com/office/drawing/2014/main" id="{0413D07D-FB86-6117-D77E-444E5724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1951487" y="4727725"/>
            <a:ext cx="338929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638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0795-F4FF-32D0-AC9E-A904253E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CE12-87BA-1BBC-7E4A-ECAB44344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3139" cy="2674813"/>
          </a:xfrm>
        </p:spPr>
        <p:txBody>
          <a:bodyPr>
            <a:normAutofit/>
          </a:bodyPr>
          <a:lstStyle/>
          <a:p>
            <a:r>
              <a:rPr lang="en-GB" dirty="0"/>
              <a:t>A confusion matrix is a table</a:t>
            </a:r>
          </a:p>
          <a:p>
            <a:pPr lvl="1"/>
            <a:r>
              <a:rPr lang="en-GB" dirty="0"/>
              <a:t>The table displays the # of TP, TN, FP, and FN </a:t>
            </a:r>
          </a:p>
          <a:p>
            <a:pPr lvl="1"/>
            <a:r>
              <a:rPr lang="en-GB" dirty="0"/>
              <a:t># are produced by the model on the test dataset.</a:t>
            </a:r>
          </a:p>
          <a:p>
            <a:r>
              <a:rPr lang="en-GB" dirty="0"/>
              <a:t>We use a confusion matrix to calculate many metrics</a:t>
            </a:r>
          </a:p>
          <a:p>
            <a:pPr lvl="1"/>
            <a:r>
              <a:rPr lang="en-GB" b="1" dirty="0"/>
              <a:t>accuracy</a:t>
            </a:r>
            <a:r>
              <a:rPr lang="en-GB" dirty="0"/>
              <a:t>, 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recall, precision, f1 score </a:t>
            </a:r>
          </a:p>
          <a:p>
            <a:pPr lvl="1"/>
            <a:r>
              <a:rPr lang="en-GB" dirty="0"/>
              <a:t>to evaluate the performance of a classification model.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008D8B-8739-168C-A206-16F8417A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02521"/>
              </p:ext>
            </p:extLst>
          </p:nvPr>
        </p:nvGraphicFramePr>
        <p:xfrm>
          <a:off x="980661" y="4476115"/>
          <a:ext cx="5281098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183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155397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485152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760366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True Positive (TP)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False Negative (FN)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False Positive(FP)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True Negative (TN)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</a:tbl>
          </a:graphicData>
        </a:graphic>
      </p:graphicFrame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464ED79C-3447-C42E-3A41-8A8295949D64}"/>
              </a:ext>
            </a:extLst>
          </p:cNvPr>
          <p:cNvSpPr/>
          <p:nvPr/>
        </p:nvSpPr>
        <p:spPr>
          <a:xfrm rot="1862315">
            <a:off x="3068505" y="5490166"/>
            <a:ext cx="2785845" cy="699714"/>
          </a:xfrm>
          <a:prstGeom prst="flowChartTerminator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374D0-2A1D-4407-168C-3D0E7EFCC60D}"/>
              </a:ext>
            </a:extLst>
          </p:cNvPr>
          <p:cNvSpPr txBox="1"/>
          <p:nvPr/>
        </p:nvSpPr>
        <p:spPr>
          <a:xfrm>
            <a:off x="6816934" y="5484495"/>
            <a:ext cx="4998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Accuracy</a:t>
            </a:r>
            <a:r>
              <a:rPr lang="en-US" dirty="0"/>
              <a:t>= -------------------------------------------------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9CA99-98A5-2792-E3CF-4CAD1F3E6718}"/>
              </a:ext>
            </a:extLst>
          </p:cNvPr>
          <p:cNvSpPr/>
          <p:nvPr/>
        </p:nvSpPr>
        <p:spPr>
          <a:xfrm>
            <a:off x="8577608" y="5207179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E78F3-F88D-FE55-09A0-E1B46ABA2379}"/>
              </a:ext>
            </a:extLst>
          </p:cNvPr>
          <p:cNvSpPr/>
          <p:nvPr/>
        </p:nvSpPr>
        <p:spPr>
          <a:xfrm>
            <a:off x="9682131" y="5207179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45FCB-716D-23D8-BE86-0AB995278C47}"/>
              </a:ext>
            </a:extLst>
          </p:cNvPr>
          <p:cNvSpPr/>
          <p:nvPr/>
        </p:nvSpPr>
        <p:spPr>
          <a:xfrm>
            <a:off x="7910946" y="5946477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18FB5-FB13-5ADC-96B8-E0DA7339EF5C}"/>
              </a:ext>
            </a:extLst>
          </p:cNvPr>
          <p:cNvSpPr/>
          <p:nvPr/>
        </p:nvSpPr>
        <p:spPr>
          <a:xfrm>
            <a:off x="8855195" y="5946477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827256-7507-94D6-8B49-96D6A1BAFD95}"/>
              </a:ext>
            </a:extLst>
          </p:cNvPr>
          <p:cNvSpPr/>
          <p:nvPr/>
        </p:nvSpPr>
        <p:spPr>
          <a:xfrm>
            <a:off x="9799444" y="5946477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A651A-44B9-0287-F46D-91E6F494D5F4}"/>
              </a:ext>
            </a:extLst>
          </p:cNvPr>
          <p:cNvSpPr/>
          <p:nvPr/>
        </p:nvSpPr>
        <p:spPr>
          <a:xfrm>
            <a:off x="10743693" y="5946477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9D3EF2-50B3-042B-ADFA-E507F3AAB158}"/>
              </a:ext>
            </a:extLst>
          </p:cNvPr>
          <p:cNvGrpSpPr/>
          <p:nvPr/>
        </p:nvGrpSpPr>
        <p:grpSpPr>
          <a:xfrm>
            <a:off x="4181943" y="4608089"/>
            <a:ext cx="5877720" cy="1680480"/>
            <a:chOff x="4181943" y="4608089"/>
            <a:chExt cx="5877720" cy="16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F75AFC-202A-F979-5C42-7C57D97B37BB}"/>
                    </a:ext>
                  </a:extLst>
                </p14:cNvPr>
                <p14:cNvContentPartPr/>
                <p14:nvPr/>
              </p14:nvContentPartPr>
              <p14:xfrm>
                <a:off x="4181943" y="5028929"/>
                <a:ext cx="4523400" cy="46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F75AFC-202A-F979-5C42-7C57D97B37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3303" y="5019929"/>
                  <a:ext cx="45410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01DCB6-0448-F933-5B56-7B3544339697}"/>
                    </a:ext>
                  </a:extLst>
                </p14:cNvPr>
                <p14:cNvContentPartPr/>
                <p14:nvPr/>
              </p14:nvContentPartPr>
              <p14:xfrm>
                <a:off x="8556663" y="4999049"/>
                <a:ext cx="169200" cy="16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01DCB6-0448-F933-5B56-7B35443396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8023" y="4990409"/>
                  <a:ext cx="18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8C1768-6661-5127-5293-E1698FA7A822}"/>
                    </a:ext>
                  </a:extLst>
                </p14:cNvPr>
                <p14:cNvContentPartPr/>
                <p14:nvPr/>
              </p14:nvContentPartPr>
              <p14:xfrm>
                <a:off x="5876103" y="4608089"/>
                <a:ext cx="4138920" cy="168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8C1768-6661-5127-5293-E1698FA7A8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7103" y="4599449"/>
                  <a:ext cx="4156560" cy="16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930FD3-169E-3661-1277-9DAB8A972984}"/>
                    </a:ext>
                  </a:extLst>
                </p14:cNvPr>
                <p14:cNvContentPartPr/>
                <p14:nvPr/>
              </p14:nvContentPartPr>
              <p14:xfrm>
                <a:off x="9916023" y="4962329"/>
                <a:ext cx="143640" cy="20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930FD3-169E-3661-1277-9DAB8A9729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07023" y="4953689"/>
                  <a:ext cx="16128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3603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BBCE-6AF6-E14C-FA19-9B0C54A8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accuracy is biased?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BBE8-3CE9-9238-8F1A-B0ADAADC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7753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Imbalance dataset problem: </a:t>
            </a:r>
            <a:r>
              <a:rPr lang="en-US" dirty="0"/>
              <a:t>cheat the model and return all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BE30FC-C921-05C2-6354-C7419E007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506456"/>
              </p:ext>
            </p:extLst>
          </p:nvPr>
        </p:nvGraphicFramePr>
        <p:xfrm>
          <a:off x="838200" y="4145577"/>
          <a:ext cx="444166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183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155397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048136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357952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TP (0)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FN (10)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FP (0)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TN (90)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</a:tbl>
          </a:graphicData>
        </a:graphic>
      </p:graphicFrame>
      <p:pic>
        <p:nvPicPr>
          <p:cNvPr id="5" name="Picture 2" descr="Email - Free multimedia icons">
            <a:extLst>
              <a:ext uri="{FF2B5EF4-FFF2-40B4-BE49-F238E27FC236}">
                <a16:creationId xmlns:a16="http://schemas.microsoft.com/office/drawing/2014/main" id="{2A7D9AA4-F946-F608-285D-4D91A37F5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5008336" y="2710803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pam Classic Lunch Meat - 12oz : Target">
            <a:extLst>
              <a:ext uri="{FF2B5EF4-FFF2-40B4-BE49-F238E27FC236}">
                <a16:creationId xmlns:a16="http://schemas.microsoft.com/office/drawing/2014/main" id="{E6FD773D-5BF1-88BC-49ED-0353491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1" y="2711147"/>
            <a:ext cx="531548" cy="53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pam Classic Lunch Meat - 12oz : Target">
            <a:extLst>
              <a:ext uri="{FF2B5EF4-FFF2-40B4-BE49-F238E27FC236}">
                <a16:creationId xmlns:a16="http://schemas.microsoft.com/office/drawing/2014/main" id="{65E84EEE-5EB5-9B67-A766-2007EB293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50" y="2710803"/>
            <a:ext cx="531548" cy="53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mail - Free multimedia icons">
            <a:extLst>
              <a:ext uri="{FF2B5EF4-FFF2-40B4-BE49-F238E27FC236}">
                <a16:creationId xmlns:a16="http://schemas.microsoft.com/office/drawing/2014/main" id="{240D4844-E434-BC60-7C0A-C4B65EC4C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10131080" y="2710803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F2E17432-DB39-EE61-04FD-2D6245CB534F}"/>
              </a:ext>
            </a:extLst>
          </p:cNvPr>
          <p:cNvSpPr/>
          <p:nvPr/>
        </p:nvSpPr>
        <p:spPr>
          <a:xfrm rot="16200000">
            <a:off x="7678989" y="902002"/>
            <a:ext cx="403888" cy="53539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7E98771-A34D-773F-E099-F8DA6B9BA8F0}"/>
              </a:ext>
            </a:extLst>
          </p:cNvPr>
          <p:cNvSpPr/>
          <p:nvPr/>
        </p:nvSpPr>
        <p:spPr>
          <a:xfrm rot="16200000">
            <a:off x="2089168" y="2375745"/>
            <a:ext cx="403888" cy="23582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97573-7612-C0C3-D04E-091A9C9605D7}"/>
              </a:ext>
            </a:extLst>
          </p:cNvPr>
          <p:cNvSpPr txBox="1"/>
          <p:nvPr/>
        </p:nvSpPr>
        <p:spPr>
          <a:xfrm>
            <a:off x="6088305" y="275430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5A8ACF-2B50-B31F-2244-A1263D22EA4B}"/>
              </a:ext>
            </a:extLst>
          </p:cNvPr>
          <p:cNvSpPr txBox="1"/>
          <p:nvPr/>
        </p:nvSpPr>
        <p:spPr>
          <a:xfrm>
            <a:off x="2060920" y="28730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0CBCC-9ACF-01BF-AE53-7C49E02EA131}"/>
              </a:ext>
            </a:extLst>
          </p:cNvPr>
          <p:cNvSpPr txBox="1"/>
          <p:nvPr/>
        </p:nvSpPr>
        <p:spPr>
          <a:xfrm>
            <a:off x="2023250" y="3715966"/>
            <a:ext cx="14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Positive (10)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5CA6F-D301-4D7B-46B2-2A61A5D3651E}"/>
              </a:ext>
            </a:extLst>
          </p:cNvPr>
          <p:cNvSpPr txBox="1"/>
          <p:nvPr/>
        </p:nvSpPr>
        <p:spPr>
          <a:xfrm>
            <a:off x="7722254" y="3756800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Negative (90)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35D5DB-266B-2625-82BE-F090E7021E8E}"/>
              </a:ext>
            </a:extLst>
          </p:cNvPr>
          <p:cNvSpPr txBox="1"/>
          <p:nvPr/>
        </p:nvSpPr>
        <p:spPr>
          <a:xfrm>
            <a:off x="5550380" y="4666006"/>
            <a:ext cx="6591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Accuracy</a:t>
            </a:r>
            <a:r>
              <a:rPr lang="en-US" dirty="0"/>
              <a:t>= ------------------------------------------------- =0+90/100= </a:t>
            </a:r>
            <a:r>
              <a:rPr lang="en-US" b="1" dirty="0">
                <a:solidFill>
                  <a:schemeClr val="accent5"/>
                </a:solidFill>
              </a:rPr>
              <a:t>90%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18AE4-8B76-EF4F-BB96-EE666DC2DBED}"/>
              </a:ext>
            </a:extLst>
          </p:cNvPr>
          <p:cNvSpPr/>
          <p:nvPr/>
        </p:nvSpPr>
        <p:spPr>
          <a:xfrm>
            <a:off x="7311054" y="4388690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C4F74-CB5D-73A8-3468-D51B25511EFB}"/>
              </a:ext>
            </a:extLst>
          </p:cNvPr>
          <p:cNvSpPr/>
          <p:nvPr/>
        </p:nvSpPr>
        <p:spPr>
          <a:xfrm>
            <a:off x="8415577" y="4388690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CAFADA-075E-3850-378C-6C90786B21FE}"/>
              </a:ext>
            </a:extLst>
          </p:cNvPr>
          <p:cNvSpPr/>
          <p:nvPr/>
        </p:nvSpPr>
        <p:spPr>
          <a:xfrm>
            <a:off x="6644392" y="5127988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B91072-6999-E278-D684-D14773BE14BF}"/>
              </a:ext>
            </a:extLst>
          </p:cNvPr>
          <p:cNvSpPr/>
          <p:nvPr/>
        </p:nvSpPr>
        <p:spPr>
          <a:xfrm>
            <a:off x="7588641" y="5127988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75223B-7263-2CC9-BEC2-76632436F25D}"/>
              </a:ext>
            </a:extLst>
          </p:cNvPr>
          <p:cNvSpPr/>
          <p:nvPr/>
        </p:nvSpPr>
        <p:spPr>
          <a:xfrm>
            <a:off x="8532890" y="5127988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AA8BA7-147F-649B-07BC-DF899C7F07AF}"/>
              </a:ext>
            </a:extLst>
          </p:cNvPr>
          <p:cNvSpPr/>
          <p:nvPr/>
        </p:nvSpPr>
        <p:spPr>
          <a:xfrm>
            <a:off x="9477139" y="5127988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FP</a:t>
            </a:r>
          </a:p>
        </p:txBody>
      </p:sp>
      <p:pic>
        <p:nvPicPr>
          <p:cNvPr id="34" name="Picture 2" descr="Email - Free multimedia icons">
            <a:extLst>
              <a:ext uri="{FF2B5EF4-FFF2-40B4-BE49-F238E27FC236}">
                <a16:creationId xmlns:a16="http://schemas.microsoft.com/office/drawing/2014/main" id="{E93750BF-0FEE-1A18-5D8B-E9AEEC04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6503224" y="2702205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Email - Free multimedia icons">
            <a:extLst>
              <a:ext uri="{FF2B5EF4-FFF2-40B4-BE49-F238E27FC236}">
                <a16:creationId xmlns:a16="http://schemas.microsoft.com/office/drawing/2014/main" id="{1093FFC2-C70D-9F37-6EEE-2548F2F81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9217540" y="2707957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Email - Free multimedia icons">
            <a:extLst>
              <a:ext uri="{FF2B5EF4-FFF2-40B4-BE49-F238E27FC236}">
                <a16:creationId xmlns:a16="http://schemas.microsoft.com/office/drawing/2014/main" id="{E9BBDBDB-1067-D36B-8BEE-C9BCDB9F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8312768" y="2704558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Email - Free multimedia icons">
            <a:extLst>
              <a:ext uri="{FF2B5EF4-FFF2-40B4-BE49-F238E27FC236}">
                <a16:creationId xmlns:a16="http://schemas.microsoft.com/office/drawing/2014/main" id="{A6FA237E-B82A-7E9E-6D2D-A5B5954C8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7407996" y="2702205"/>
            <a:ext cx="724116" cy="5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11D512F-FC5E-E87F-BB29-991B2FFC8991}"/>
              </a:ext>
            </a:extLst>
          </p:cNvPr>
          <p:cNvSpPr txBox="1"/>
          <p:nvPr/>
        </p:nvSpPr>
        <p:spPr>
          <a:xfrm>
            <a:off x="5386720" y="5623857"/>
            <a:ext cx="66322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5"/>
                </a:solidFill>
              </a:rPr>
              <a:t>90% </a:t>
            </a:r>
            <a:r>
              <a:rPr lang="en-GB" sz="1600" dirty="0"/>
              <a:t>might seem very high. However, this model does a poor job (</a:t>
            </a:r>
            <a:r>
              <a:rPr lang="en-GB" sz="1600" dirty="0">
                <a:solidFill>
                  <a:schemeClr val="accent6"/>
                </a:solidFill>
              </a:rPr>
              <a:t>TP=0</a:t>
            </a:r>
            <a:r>
              <a:rPr lang="en-GB" sz="1600" dirty="0"/>
              <a:t>) of identifying "Spam" emails (which is likely the more critical task). In this example, accuracy is biased because it doesn't reflect the model's poor performance on the minority class, "Spam."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D8A0D-99C9-5DB8-863B-CDCB75E1A1A1}"/>
              </a:ext>
            </a:extLst>
          </p:cNvPr>
          <p:cNvSpPr txBox="1"/>
          <p:nvPr/>
        </p:nvSpPr>
        <p:spPr>
          <a:xfrm>
            <a:off x="1428574" y="5827968"/>
            <a:ext cx="3095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Predicated results of 100 test</a:t>
            </a:r>
          </a:p>
        </p:txBody>
      </p:sp>
    </p:spTree>
    <p:extLst>
      <p:ext uri="{BB962C8B-B14F-4D97-AF65-F5344CB8AC3E}">
        <p14:creationId xmlns:p14="http://schemas.microsoft.com/office/powerpoint/2010/main" val="307826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545E-F06E-5E5E-F3B6-6ABB3B6D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7D65-7553-8333-CC90-883453BA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5358"/>
          </a:xfrm>
        </p:spPr>
        <p:txBody>
          <a:bodyPr/>
          <a:lstStyle/>
          <a:p>
            <a:r>
              <a:rPr lang="en-US" dirty="0"/>
              <a:t> Identifying the correct IP address is not an easy task.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162C2-3A26-2DAF-4045-163E3D54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4160"/>
            <a:ext cx="9111382" cy="378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D82FB-FE2C-0A5A-1B0B-2F51368B1DFC}"/>
              </a:ext>
            </a:extLst>
          </p:cNvPr>
          <p:cNvSpPr txBox="1"/>
          <p:nvPr/>
        </p:nvSpPr>
        <p:spPr>
          <a:xfrm>
            <a:off x="6517037" y="4231037"/>
            <a:ext cx="278969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the correct IP, it is the container’s version number!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F9983B-1145-3FCC-669D-018B226EB455}"/>
              </a:ext>
            </a:extLst>
          </p:cNvPr>
          <p:cNvCxnSpPr/>
          <p:nvPr/>
        </p:nvCxnSpPr>
        <p:spPr>
          <a:xfrm flipH="1" flipV="1">
            <a:off x="4602997" y="4370522"/>
            <a:ext cx="1914040" cy="20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60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407A-9291-299F-8E22-D07DC022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2CEC-D5F0-C909-8FF2-771734AF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6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Precision is the ratio of correct </a:t>
            </a:r>
            <a:r>
              <a:rPr lang="en-GB" dirty="0">
                <a:solidFill>
                  <a:schemeClr val="accent6"/>
                </a:solidFill>
              </a:rPr>
              <a:t>positive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predictions</a:t>
            </a:r>
            <a:r>
              <a:rPr lang="en-GB" dirty="0"/>
              <a:t> to the total positive </a:t>
            </a:r>
            <a:r>
              <a:rPr lang="en-GB" dirty="0">
                <a:solidFill>
                  <a:srgbClr val="FF0000"/>
                </a:solidFill>
              </a:rPr>
              <a:t>predictions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High precision indicates that the model makes positive predictions only when it's confident and correct, </a:t>
            </a:r>
          </a:p>
          <a:p>
            <a:pPr lvl="1"/>
            <a:r>
              <a:rPr lang="en-GB" dirty="0"/>
              <a:t>Low precision suggests that the model often makes mistakes by incorrectly </a:t>
            </a:r>
            <a:r>
              <a:rPr lang="en-GB" dirty="0" err="1"/>
              <a:t>labeling</a:t>
            </a:r>
            <a:r>
              <a:rPr lang="en-GB" dirty="0"/>
              <a:t> negative cases as positive.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DCB962-55C8-57B4-8CE5-5F92C14F5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91983"/>
              </p:ext>
            </p:extLst>
          </p:nvPr>
        </p:nvGraphicFramePr>
        <p:xfrm>
          <a:off x="893295" y="3960336"/>
          <a:ext cx="5022903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183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155397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485152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502171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True Positive (TP)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False Negative (FN)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False Positive(FP)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True Negative (TN)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797EA57-BFD9-5B67-879E-B313EFD0B5E3}"/>
              </a:ext>
            </a:extLst>
          </p:cNvPr>
          <p:cNvSpPr/>
          <p:nvPr/>
        </p:nvSpPr>
        <p:spPr>
          <a:xfrm rot="5400000">
            <a:off x="2539562" y="4330528"/>
            <a:ext cx="2156862" cy="1416479"/>
          </a:xfrm>
          <a:prstGeom prst="flowChartTerminator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6DAE7-D5AC-6D9A-8F07-D415184F87CD}"/>
              </a:ext>
            </a:extLst>
          </p:cNvPr>
          <p:cNvSpPr txBox="1"/>
          <p:nvPr/>
        </p:nvSpPr>
        <p:spPr>
          <a:xfrm>
            <a:off x="6232662" y="4750889"/>
            <a:ext cx="390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Precision</a:t>
            </a:r>
            <a:r>
              <a:rPr lang="en-US" dirty="0"/>
              <a:t>= --------------------------------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EA59C-14CE-05B1-A3DA-B060F89C1D60}"/>
              </a:ext>
            </a:extLst>
          </p:cNvPr>
          <p:cNvSpPr/>
          <p:nvPr/>
        </p:nvSpPr>
        <p:spPr>
          <a:xfrm>
            <a:off x="8341354" y="4492502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BA776-142A-9233-3EA6-B1C72540F0D8}"/>
              </a:ext>
            </a:extLst>
          </p:cNvPr>
          <p:cNvSpPr/>
          <p:nvPr/>
        </p:nvSpPr>
        <p:spPr>
          <a:xfrm>
            <a:off x="7742520" y="5188194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D2136-D517-2F07-5D0C-7EFC0DD61AC6}"/>
              </a:ext>
            </a:extLst>
          </p:cNvPr>
          <p:cNvSpPr/>
          <p:nvPr/>
        </p:nvSpPr>
        <p:spPr>
          <a:xfrm>
            <a:off x="8820272" y="5195018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04FFE1-B967-76C8-CD7A-32780838ED31}"/>
              </a:ext>
            </a:extLst>
          </p:cNvPr>
          <p:cNvCxnSpPr>
            <a:cxnSpLocks/>
          </p:cNvCxnSpPr>
          <p:nvPr/>
        </p:nvCxnSpPr>
        <p:spPr>
          <a:xfrm flipH="1" flipV="1">
            <a:off x="4133118" y="5641181"/>
            <a:ext cx="2323965" cy="39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136899-4345-F67E-2785-6DD2BE6EA336}"/>
              </a:ext>
            </a:extLst>
          </p:cNvPr>
          <p:cNvSpPr txBox="1"/>
          <p:nvPr/>
        </p:nvSpPr>
        <p:spPr>
          <a:xfrm>
            <a:off x="6275804" y="5836585"/>
            <a:ext cx="5707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to minimize: </a:t>
            </a:r>
            <a:r>
              <a:rPr lang="en-GB" dirty="0"/>
              <a:t>misdiagnosing a healthy patient as having a disease can lead to unnecessary stress and treatment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6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C646-A04B-7B6D-06D6-F6420EB4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6F4C-A457-3875-EC79-70349B68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 fontScale="92500"/>
          </a:bodyPr>
          <a:lstStyle/>
          <a:p>
            <a:r>
              <a:rPr lang="en-GB" dirty="0"/>
              <a:t>Recall tells us how many of the </a:t>
            </a:r>
            <a:r>
              <a:rPr lang="en-GB" dirty="0">
                <a:solidFill>
                  <a:srgbClr val="FF0000"/>
                </a:solidFill>
              </a:rPr>
              <a:t>actual</a:t>
            </a:r>
            <a:r>
              <a:rPr lang="en-GB" dirty="0"/>
              <a:t> </a:t>
            </a:r>
            <a:r>
              <a:rPr lang="en-GB" dirty="0">
                <a:solidFill>
                  <a:schemeClr val="accent6"/>
                </a:solidFill>
              </a:rPr>
              <a:t>positive</a:t>
            </a:r>
            <a:r>
              <a:rPr lang="en-GB" dirty="0"/>
              <a:t> cases we were able to predict correctly with the trained model.</a:t>
            </a:r>
          </a:p>
          <a:p>
            <a:pPr lvl="1"/>
            <a:r>
              <a:rPr lang="en-GB" dirty="0"/>
              <a:t>High recall indicates that the model is effective at finding the majority of the positive cases but may have a higher false positive rate, </a:t>
            </a:r>
          </a:p>
          <a:p>
            <a:pPr lvl="1"/>
            <a:r>
              <a:rPr lang="en-GB" dirty="0"/>
              <a:t>Low recall suggests that the model misses a significant portion of positive cases.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6EB3C3-9BD3-58CE-2B92-09F91FF7D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569504"/>
              </p:ext>
            </p:extLst>
          </p:nvPr>
        </p:nvGraphicFramePr>
        <p:xfrm>
          <a:off x="1073097" y="4232275"/>
          <a:ext cx="5022903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183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155397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485152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502171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True Positive (TP)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False Negative (FN)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False Positive(FP)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True Negative (TN)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</a:tbl>
          </a:graphicData>
        </a:graphic>
      </p:graphicFrame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13EAE19E-ED81-6833-B7A0-306C13754139}"/>
              </a:ext>
            </a:extLst>
          </p:cNvPr>
          <p:cNvSpPr/>
          <p:nvPr/>
        </p:nvSpPr>
        <p:spPr>
          <a:xfrm rot="10800000">
            <a:off x="838200" y="4949105"/>
            <a:ext cx="5323447" cy="735413"/>
          </a:xfrm>
          <a:prstGeom prst="flowChartTerminator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B51D6-18D4-7837-3916-33FB04E25906}"/>
              </a:ext>
            </a:extLst>
          </p:cNvPr>
          <p:cNvSpPr txBox="1"/>
          <p:nvPr/>
        </p:nvSpPr>
        <p:spPr>
          <a:xfrm>
            <a:off x="6778224" y="5037877"/>
            <a:ext cx="336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Recall</a:t>
            </a:r>
            <a:r>
              <a:rPr lang="en-US" dirty="0"/>
              <a:t>= --------------------------------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E58F04-1846-8B43-0AE8-B9DB3D507461}"/>
              </a:ext>
            </a:extLst>
          </p:cNvPr>
          <p:cNvSpPr/>
          <p:nvPr/>
        </p:nvSpPr>
        <p:spPr>
          <a:xfrm>
            <a:off x="8521156" y="4764441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BFA8F-5487-9AFA-C944-D0FD13638F88}"/>
              </a:ext>
            </a:extLst>
          </p:cNvPr>
          <p:cNvSpPr/>
          <p:nvPr/>
        </p:nvSpPr>
        <p:spPr>
          <a:xfrm>
            <a:off x="7922322" y="5460133"/>
            <a:ext cx="826936" cy="369332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0A903-B49F-4F76-8421-682624A90A18}"/>
              </a:ext>
            </a:extLst>
          </p:cNvPr>
          <p:cNvSpPr/>
          <p:nvPr/>
        </p:nvSpPr>
        <p:spPr>
          <a:xfrm>
            <a:off x="9000074" y="5466957"/>
            <a:ext cx="826936" cy="36933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 FN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81F21-A1F1-EF1C-B091-0C98629857E1}"/>
              </a:ext>
            </a:extLst>
          </p:cNvPr>
          <p:cNvCxnSpPr/>
          <p:nvPr/>
        </p:nvCxnSpPr>
        <p:spPr>
          <a:xfrm flipH="1">
            <a:off x="5920740" y="4488180"/>
            <a:ext cx="952500" cy="64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BD770B-F0DF-B4B6-0983-6E9987A86640}"/>
              </a:ext>
            </a:extLst>
          </p:cNvPr>
          <p:cNvSpPr txBox="1"/>
          <p:nvPr/>
        </p:nvSpPr>
        <p:spPr>
          <a:xfrm>
            <a:off x="6396990" y="3843261"/>
            <a:ext cx="4649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important to minimize: </a:t>
            </a:r>
            <a:r>
              <a:rPr lang="en-US" dirty="0"/>
              <a:t>missing a </a:t>
            </a:r>
            <a:r>
              <a:rPr lang="en-GB" dirty="0"/>
              <a:t>medical diagnosis/security vulnerability/forensic evidence causes problems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116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0583-0BFE-78D7-132A-157A43C6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4700-00BB-DD26-E26D-304E13F1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15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higher F1-score indicates a model that has a good balance between precision and recall</a:t>
            </a:r>
          </a:p>
          <a:p>
            <a:pPr lvl="1"/>
            <a:r>
              <a:rPr lang="en-GB" dirty="0"/>
              <a:t>can make accurate positive predictions while also capturing most of the positive cases.</a:t>
            </a:r>
          </a:p>
          <a:p>
            <a:pPr lvl="1"/>
            <a:r>
              <a:rPr lang="en-GB" dirty="0"/>
              <a:t>It is maximum when Precision is equal to Recall.</a:t>
            </a:r>
          </a:p>
          <a:p>
            <a:r>
              <a:rPr lang="en-GB" dirty="0"/>
              <a:t>F1-score is particularly useful in situations where both precision and recall are important</a:t>
            </a:r>
          </a:p>
        </p:txBody>
      </p:sp>
      <p:sp>
        <p:nvSpPr>
          <p:cNvPr id="4" name="AutoShape 2" descr="f1 score equation precision recall">
            <a:extLst>
              <a:ext uri="{FF2B5EF4-FFF2-40B4-BE49-F238E27FC236}">
                <a16:creationId xmlns:a16="http://schemas.microsoft.com/office/drawing/2014/main" id="{9F0C60FC-A38F-FB19-3C82-3F91DB478C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1C5E8-CEB1-2830-8D2C-2AFD42CB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" y="4227572"/>
            <a:ext cx="5699761" cy="2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6970-2B61-F961-0614-B252B288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GB" dirty="0"/>
              <a:t>A model prediction looks like this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CAEFE2-AAB2-7D35-BDD4-5707775A1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4509"/>
              </p:ext>
            </p:extLst>
          </p:nvPr>
        </p:nvGraphicFramePr>
        <p:xfrm>
          <a:off x="1016961" y="1810288"/>
          <a:ext cx="5429559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357">
                  <a:extLst>
                    <a:ext uri="{9D8B030D-6E8A-4147-A177-3AD203B41FA5}">
                      <a16:colId xmlns:a16="http://schemas.microsoft.com/office/drawing/2014/main" val="759474460"/>
                    </a:ext>
                  </a:extLst>
                </a:gridCol>
                <a:gridCol w="856357">
                  <a:extLst>
                    <a:ext uri="{9D8B030D-6E8A-4147-A177-3AD203B41FA5}">
                      <a16:colId xmlns:a16="http://schemas.microsoft.com/office/drawing/2014/main" val="2611647545"/>
                    </a:ext>
                  </a:extLst>
                </a:gridCol>
                <a:gridCol w="1143499">
                  <a:extLst>
                    <a:ext uri="{9D8B030D-6E8A-4147-A177-3AD203B41FA5}">
                      <a16:colId xmlns:a16="http://schemas.microsoft.com/office/drawing/2014/main" val="3665598022"/>
                    </a:ext>
                  </a:extLst>
                </a:gridCol>
                <a:gridCol w="813126">
                  <a:extLst>
                    <a:ext uri="{9D8B030D-6E8A-4147-A177-3AD203B41FA5}">
                      <a16:colId xmlns:a16="http://schemas.microsoft.com/office/drawing/2014/main" val="3018789445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1347833652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3965887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9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6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89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2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10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FP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4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8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38688"/>
                  </a:ext>
                </a:extLst>
              </a:tr>
            </a:tbl>
          </a:graphicData>
        </a:graphic>
      </p:graphicFrame>
      <p:pic>
        <p:nvPicPr>
          <p:cNvPr id="5" name="Picture 2" descr="Email - Free multimedia icons">
            <a:extLst>
              <a:ext uri="{FF2B5EF4-FFF2-40B4-BE49-F238E27FC236}">
                <a16:creationId xmlns:a16="http://schemas.microsoft.com/office/drawing/2014/main" id="{1D42457A-1025-DD74-136F-105129CC7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1982298" y="2224610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mail - Free multimedia icons">
            <a:extLst>
              <a:ext uri="{FF2B5EF4-FFF2-40B4-BE49-F238E27FC236}">
                <a16:creationId xmlns:a16="http://schemas.microsoft.com/office/drawing/2014/main" id="{65ACF699-C2E2-99DD-D126-652DFFC5F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1982298" y="2622448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mail - Free multimedia icons">
            <a:extLst>
              <a:ext uri="{FF2B5EF4-FFF2-40B4-BE49-F238E27FC236}">
                <a16:creationId xmlns:a16="http://schemas.microsoft.com/office/drawing/2014/main" id="{653B02C8-5D5B-F7FC-4644-9B3CA3620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3186766" y="2217168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pam Classic Lunch Meat - 12oz : Target">
            <a:extLst>
              <a:ext uri="{FF2B5EF4-FFF2-40B4-BE49-F238E27FC236}">
                <a16:creationId xmlns:a16="http://schemas.microsoft.com/office/drawing/2014/main" id="{1A016534-A68D-B3DA-C9EE-F484A2F3C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66" y="2568484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pam Classic Lunch Meat - 12oz : Target">
            <a:extLst>
              <a:ext uri="{FF2B5EF4-FFF2-40B4-BE49-F238E27FC236}">
                <a16:creationId xmlns:a16="http://schemas.microsoft.com/office/drawing/2014/main" id="{C7FF46EF-F39E-8AB5-C325-AF4737F52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20" y="2943939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pam Classic Lunch Meat - 12oz : Target">
            <a:extLst>
              <a:ext uri="{FF2B5EF4-FFF2-40B4-BE49-F238E27FC236}">
                <a16:creationId xmlns:a16="http://schemas.microsoft.com/office/drawing/2014/main" id="{876D3E3F-9F3D-2310-A54D-FA3858FA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88" y="2946350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pam Classic Lunch Meat - 12oz : Target">
            <a:extLst>
              <a:ext uri="{FF2B5EF4-FFF2-40B4-BE49-F238E27FC236}">
                <a16:creationId xmlns:a16="http://schemas.microsoft.com/office/drawing/2014/main" id="{D643D28D-D509-C560-63EC-BE1966CF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98" y="3288636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mail - Free multimedia icons">
            <a:extLst>
              <a:ext uri="{FF2B5EF4-FFF2-40B4-BE49-F238E27FC236}">
                <a16:creationId xmlns:a16="http://schemas.microsoft.com/office/drawing/2014/main" id="{05ADEB9D-1E67-5356-3609-B4DCD698A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3174754" y="3307837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pam Classic Lunch Meat - 12oz : Target">
            <a:extLst>
              <a:ext uri="{FF2B5EF4-FFF2-40B4-BE49-F238E27FC236}">
                <a16:creationId xmlns:a16="http://schemas.microsoft.com/office/drawing/2014/main" id="{15E205D1-ED10-B05F-DC8D-7FEF9601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02" y="4046462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pam Classic Lunch Meat - 12oz : Target">
            <a:extLst>
              <a:ext uri="{FF2B5EF4-FFF2-40B4-BE49-F238E27FC236}">
                <a16:creationId xmlns:a16="http://schemas.microsoft.com/office/drawing/2014/main" id="{3E11EB4B-7EB3-6EBC-50A6-B50F9F5A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64" y="4411901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pam Classic Lunch Meat - 12oz : Target">
            <a:extLst>
              <a:ext uri="{FF2B5EF4-FFF2-40B4-BE49-F238E27FC236}">
                <a16:creationId xmlns:a16="http://schemas.microsoft.com/office/drawing/2014/main" id="{24C37AF3-9ED3-6778-6654-98F223E9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43" y="5498331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mail - Free multimedia icons">
            <a:extLst>
              <a:ext uri="{FF2B5EF4-FFF2-40B4-BE49-F238E27FC236}">
                <a16:creationId xmlns:a16="http://schemas.microsoft.com/office/drawing/2014/main" id="{A046C6A8-50EA-6D47-7B09-E041B310D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2009469" y="3737123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mail - Free multimedia icons">
            <a:extLst>
              <a:ext uri="{FF2B5EF4-FFF2-40B4-BE49-F238E27FC236}">
                <a16:creationId xmlns:a16="http://schemas.microsoft.com/office/drawing/2014/main" id="{1956A884-66A4-84BF-FD6A-6B08F9EAC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3178887" y="3686465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mail - Free multimedia icons">
            <a:extLst>
              <a:ext uri="{FF2B5EF4-FFF2-40B4-BE49-F238E27FC236}">
                <a16:creationId xmlns:a16="http://schemas.microsoft.com/office/drawing/2014/main" id="{0E754245-3292-B6DB-B230-C507DA7C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2031751" y="4055368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mail - Free multimedia icons">
            <a:extLst>
              <a:ext uri="{FF2B5EF4-FFF2-40B4-BE49-F238E27FC236}">
                <a16:creationId xmlns:a16="http://schemas.microsoft.com/office/drawing/2014/main" id="{BCB2A597-B8F1-275D-EA57-02DBBEB06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2009469" y="4811595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mail - Free multimedia icons">
            <a:extLst>
              <a:ext uri="{FF2B5EF4-FFF2-40B4-BE49-F238E27FC236}">
                <a16:creationId xmlns:a16="http://schemas.microsoft.com/office/drawing/2014/main" id="{F9717F20-8D6E-24B2-0545-9C448EEDF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3151964" y="4814604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mail - Free multimedia icons">
            <a:extLst>
              <a:ext uri="{FF2B5EF4-FFF2-40B4-BE49-F238E27FC236}">
                <a16:creationId xmlns:a16="http://schemas.microsoft.com/office/drawing/2014/main" id="{7E4725CC-86AB-FFEA-EC9B-F6FEE5603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2031751" y="4425102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mail - Free multimedia icons">
            <a:extLst>
              <a:ext uri="{FF2B5EF4-FFF2-40B4-BE49-F238E27FC236}">
                <a16:creationId xmlns:a16="http://schemas.microsoft.com/office/drawing/2014/main" id="{4197A069-DA23-91A4-9B07-26259CD3D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2009220" y="5160452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mail - Free multimedia icons">
            <a:extLst>
              <a:ext uri="{FF2B5EF4-FFF2-40B4-BE49-F238E27FC236}">
                <a16:creationId xmlns:a16="http://schemas.microsoft.com/office/drawing/2014/main" id="{79DB7999-2953-624F-55E8-C0DA9B296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13538"/>
          <a:stretch/>
        </p:blipFill>
        <p:spPr bwMode="auto">
          <a:xfrm>
            <a:off x="3140557" y="5166580"/>
            <a:ext cx="417743" cy="3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Spam Classic Lunch Meat - 12oz : Target">
            <a:extLst>
              <a:ext uri="{FF2B5EF4-FFF2-40B4-BE49-F238E27FC236}">
                <a16:creationId xmlns:a16="http://schemas.microsoft.com/office/drawing/2014/main" id="{ED8457DA-0E68-A07D-ABD7-B27053C88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42" y="5524122"/>
            <a:ext cx="363898" cy="3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90ACAAB-41DA-92B6-97C9-9D6F5DBD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81769"/>
              </p:ext>
            </p:extLst>
          </p:nvPr>
        </p:nvGraphicFramePr>
        <p:xfrm>
          <a:off x="6912132" y="3091008"/>
          <a:ext cx="4982689" cy="184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95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046353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  <a:gridCol w="723901">
                  <a:extLst>
                    <a:ext uri="{9D8B030D-6E8A-4147-A177-3AD203B41FA5}">
                      <a16:colId xmlns:a16="http://schemas.microsoft.com/office/drawing/2014/main" val="329199956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TP 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FN (1)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FP (3)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TN (4)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58851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0E9D66D3-4C7C-E7C1-7381-A25DD23BAB79}"/>
              </a:ext>
            </a:extLst>
          </p:cNvPr>
          <p:cNvSpPr/>
          <p:nvPr/>
        </p:nvSpPr>
        <p:spPr>
          <a:xfrm>
            <a:off x="6537960" y="3878580"/>
            <a:ext cx="274320" cy="176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E7D9D-FCC1-9C25-7CD4-4B1EAC8A214A}"/>
              </a:ext>
            </a:extLst>
          </p:cNvPr>
          <p:cNvSpPr txBox="1"/>
          <p:nvPr/>
        </p:nvSpPr>
        <p:spPr>
          <a:xfrm>
            <a:off x="8522663" y="5170919"/>
            <a:ext cx="194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89676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21946D-4B6C-981C-A018-2519EDF6E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20773"/>
              </p:ext>
            </p:extLst>
          </p:nvPr>
        </p:nvGraphicFramePr>
        <p:xfrm>
          <a:off x="1971040" y="3996266"/>
          <a:ext cx="812800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6620">
                  <a:extLst>
                    <a:ext uri="{9D8B030D-6E8A-4147-A177-3AD203B41FA5}">
                      <a16:colId xmlns:a16="http://schemas.microsoft.com/office/drawing/2014/main" val="2112693891"/>
                    </a:ext>
                  </a:extLst>
                </a:gridCol>
                <a:gridCol w="3929380">
                  <a:extLst>
                    <a:ext uri="{9D8B030D-6E8A-4147-A177-3AD203B41FA5}">
                      <a16:colId xmlns:a16="http://schemas.microsoft.com/office/drawing/2014/main" val="766336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38403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Evaluation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124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TP/(TP+FP)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2/(2+3)=40%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TP/(TP+FN)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2/(2+1)=67%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74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(TP+TN)/Total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6/10 =60%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4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F1-scores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2*(Precision*recall)/(Precision + Recall)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460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3CBF50-425A-D882-643C-8CCFFB4C8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56448"/>
              </p:ext>
            </p:extLst>
          </p:nvPr>
        </p:nvGraphicFramePr>
        <p:xfrm>
          <a:off x="3415107" y="1329800"/>
          <a:ext cx="4982689" cy="184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95">
                  <a:extLst>
                    <a:ext uri="{9D8B030D-6E8A-4147-A177-3AD203B41FA5}">
                      <a16:colId xmlns:a16="http://schemas.microsoft.com/office/drawing/2014/main" val="3195370778"/>
                    </a:ext>
                  </a:extLst>
                </a:gridCol>
                <a:gridCol w="1046353">
                  <a:extLst>
                    <a:ext uri="{9D8B030D-6E8A-4147-A177-3AD203B41FA5}">
                      <a16:colId xmlns:a16="http://schemas.microsoft.com/office/drawing/2014/main" val="206308281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53962606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341321475"/>
                    </a:ext>
                  </a:extLst>
                </a:gridCol>
                <a:gridCol w="723901">
                  <a:extLst>
                    <a:ext uri="{9D8B030D-6E8A-4147-A177-3AD203B41FA5}">
                      <a16:colId xmlns:a16="http://schemas.microsoft.com/office/drawing/2014/main" val="329199956"/>
                    </a:ext>
                  </a:extLst>
                </a:gridCol>
              </a:tblGrid>
              <a:tr h="310098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223229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127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Actual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TP (2)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#</a:t>
                      </a:r>
                      <a:r>
                        <a:rPr lang="en-US" dirty="0"/>
                        <a:t> FN (1)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95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dirty="0"/>
                        <a:t> FP (3)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dirty="0"/>
                        <a:t>TN (4)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7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588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ADC273-CE85-A939-91AA-99C16E516C54}"/>
              </a:ext>
            </a:extLst>
          </p:cNvPr>
          <p:cNvSpPr txBox="1"/>
          <p:nvPr/>
        </p:nvSpPr>
        <p:spPr>
          <a:xfrm>
            <a:off x="4851960" y="861501"/>
            <a:ext cx="194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Confusion Matrix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C0C71AB-5C1A-0F5E-1A7F-56C7E372F68B}"/>
              </a:ext>
            </a:extLst>
          </p:cNvPr>
          <p:cNvSpPr/>
          <p:nvPr/>
        </p:nvSpPr>
        <p:spPr>
          <a:xfrm>
            <a:off x="5785009" y="3429000"/>
            <a:ext cx="242887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07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4ABC-EC2C-6169-E937-BF520961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confusion matrix using </a:t>
            </a:r>
            <a:r>
              <a:rPr lang="en-US" dirty="0" err="1">
                <a:latin typeface="OCRB" panose="020B0609020202020204" pitchFamily="49" charset="0"/>
              </a:rPr>
              <a:t>sklearn</a:t>
            </a:r>
            <a:endParaRPr lang="en-US" dirty="0">
              <a:latin typeface="OCRB" panose="020B060902020202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EAA4AD-B0BD-326D-2BC5-E0207D07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2588"/>
            <a:ext cx="5616427" cy="4336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6270566-F039-3A29-E267-586D96E8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76" y="3820666"/>
            <a:ext cx="4930567" cy="472481"/>
          </a:xfrm>
          <a:prstGeom prst="rect">
            <a:avLst/>
          </a:prstGeom>
        </p:spPr>
      </p:pic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BAE22039-ACA0-CAE5-D62C-D9ED05ED3046}"/>
              </a:ext>
            </a:extLst>
          </p:cNvPr>
          <p:cNvSpPr/>
          <p:nvPr/>
        </p:nvSpPr>
        <p:spPr>
          <a:xfrm rot="5400000">
            <a:off x="2364434" y="2928317"/>
            <a:ext cx="4726465" cy="1852747"/>
          </a:xfrm>
          <a:prstGeom prst="flowChartTerminator">
            <a:avLst/>
          </a:prstGeom>
          <a:noFill/>
          <a:ln w="38100">
            <a:solidFill>
              <a:srgbClr val="5BB0E8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2D52C8-2EE3-6EAC-AF61-1870D3DB0A7D}"/>
              </a:ext>
            </a:extLst>
          </p:cNvPr>
          <p:cNvGrpSpPr/>
          <p:nvPr/>
        </p:nvGrpSpPr>
        <p:grpSpPr>
          <a:xfrm>
            <a:off x="5699640" y="3216600"/>
            <a:ext cx="2012400" cy="540360"/>
            <a:chOff x="5699640" y="3216600"/>
            <a:chExt cx="201240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782A50-0A9D-CCE1-8633-CEB2BCE3A65C}"/>
                    </a:ext>
                  </a:extLst>
                </p14:cNvPr>
                <p14:cNvContentPartPr/>
                <p14:nvPr/>
              </p14:nvContentPartPr>
              <p14:xfrm>
                <a:off x="5699640" y="3221640"/>
                <a:ext cx="1911960" cy="53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782A50-0A9D-CCE1-8633-CEB2BCE3A6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2000" y="3203640"/>
                  <a:ext cx="19476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219358-1F5D-656C-4F03-C15DA738F482}"/>
                    </a:ext>
                  </a:extLst>
                </p14:cNvPr>
                <p14:cNvContentPartPr/>
                <p14:nvPr/>
              </p14:nvContentPartPr>
              <p14:xfrm>
                <a:off x="7482720" y="3216600"/>
                <a:ext cx="229320" cy="20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219358-1F5D-656C-4F03-C15DA738F4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5080" y="3198960"/>
                  <a:ext cx="26496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16DBE050-2E44-BBD3-D348-8997624544E0}"/>
              </a:ext>
            </a:extLst>
          </p:cNvPr>
          <p:cNvSpPr/>
          <p:nvPr/>
        </p:nvSpPr>
        <p:spPr>
          <a:xfrm rot="10800000">
            <a:off x="6609261" y="3627874"/>
            <a:ext cx="5369378" cy="858064"/>
          </a:xfrm>
          <a:prstGeom prst="flowChartTerminator">
            <a:avLst/>
          </a:prstGeom>
          <a:noFill/>
          <a:ln w="38100">
            <a:solidFill>
              <a:srgbClr val="5BB0E8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19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C3F81-95C1-51A8-CB87-2147D8A4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59" y="967521"/>
            <a:ext cx="8779001" cy="5044877"/>
          </a:xfrm>
          <a:prstGeom prst="rect">
            <a:avLst/>
          </a:prstGeom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20439622-E00D-6DAF-6675-EF38AD065642}"/>
              </a:ext>
            </a:extLst>
          </p:cNvPr>
          <p:cNvSpPr/>
          <p:nvPr/>
        </p:nvSpPr>
        <p:spPr>
          <a:xfrm rot="10800000">
            <a:off x="1005459" y="1486654"/>
            <a:ext cx="5369378" cy="858064"/>
          </a:xfrm>
          <a:prstGeom prst="flowChartTerminator">
            <a:avLst/>
          </a:prstGeom>
          <a:noFill/>
          <a:ln w="38100">
            <a:solidFill>
              <a:srgbClr val="5BB0E8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Download Icon Flat - Icon Shop - Download free icons for ...">
            <a:extLst>
              <a:ext uri="{FF2B5EF4-FFF2-40B4-BE49-F238E27FC236}">
                <a16:creationId xmlns:a16="http://schemas.microsoft.com/office/drawing/2014/main" id="{C4AC769F-3929-A373-D461-4DF7B3F0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08" y="332223"/>
            <a:ext cx="839492" cy="8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3E2D9-7534-1E10-1886-2CD06AA51D70}"/>
              </a:ext>
            </a:extLst>
          </p:cNvPr>
          <p:cNvSpPr txBox="1"/>
          <p:nvPr/>
        </p:nvSpPr>
        <p:spPr>
          <a:xfrm>
            <a:off x="9874357" y="1320707"/>
            <a:ext cx="20670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https://raw.githubusercontent.com/frankwxu/digital-forensics-lab/main/AI4Forensics/IP_Identifier_Fine_Tuning/Calculate_Confusion_Matrix/code/confusion_matrix_tutorial.ipynb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CB46B-086E-6CB6-2569-E193B2E8AF31}"/>
              </a:ext>
            </a:extLst>
          </p:cNvPr>
          <p:cNvSpPr txBox="1"/>
          <p:nvPr/>
        </p:nvSpPr>
        <p:spPr>
          <a:xfrm>
            <a:off x="1005458" y="567303"/>
            <a:ext cx="773468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Calculate the Confusion Matrix with the results of a spam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23767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28830-40EF-5B69-316E-4844EB44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67" y="1287594"/>
            <a:ext cx="6294665" cy="4282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22E29-644C-94AB-03FE-1A191B4E4D02}"/>
              </a:ext>
            </a:extLst>
          </p:cNvPr>
          <p:cNvSpPr txBox="1"/>
          <p:nvPr/>
        </p:nvSpPr>
        <p:spPr>
          <a:xfrm>
            <a:off x="2948667" y="871202"/>
            <a:ext cx="44022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Generate classification report</a:t>
            </a:r>
          </a:p>
        </p:txBody>
      </p:sp>
    </p:spTree>
    <p:extLst>
      <p:ext uri="{BB962C8B-B14F-4D97-AF65-F5344CB8AC3E}">
        <p14:creationId xmlns:p14="http://schemas.microsoft.com/office/powerpoint/2010/main" val="424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EA5E-BD73-0106-368A-228A8BB5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6A64-2E71-E8C7-A253-40C81A499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GB" dirty="0"/>
              <a:t>refers to the process of taking a pre-trained model and further training it on a smaller, domain-specific dataset to adapt it to a specific task or domain.</a:t>
            </a:r>
          </a:p>
          <a:p>
            <a:r>
              <a:rPr lang="en-GB" dirty="0"/>
              <a:t>The pre-trained model has already learned general patterns and features from a large dataset, often resulting in better initial performance than training from scratch.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49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2659-FA44-25C1-1271-81CACDA5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1875-08A6-E6B4-49AD-62B2709AA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Select a Pre-trained Model:</a:t>
            </a:r>
          </a:p>
          <a:p>
            <a:r>
              <a:rPr lang="en-GB" dirty="0"/>
              <a:t>Prepare Domain-specific Data:</a:t>
            </a:r>
          </a:p>
          <a:p>
            <a:r>
              <a:rPr lang="en-GB" dirty="0"/>
              <a:t>Fine-tuning:</a:t>
            </a:r>
          </a:p>
          <a:p>
            <a:r>
              <a:rPr lang="en-GB" dirty="0"/>
              <a:t>Adjust Hyperparameters:</a:t>
            </a:r>
          </a:p>
          <a:p>
            <a:r>
              <a:rPr lang="en-GB" dirty="0"/>
              <a:t>Evaluation and Iteration:</a:t>
            </a:r>
          </a:p>
          <a:p>
            <a:r>
              <a:rPr lang="en-GB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1526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8875-D5B9-BC69-2A03-96D31D6F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70F21-B4E0-8476-3242-D687CADE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Utilizing AI techniques to identify correct IP addresses from iOS configuration files.</a:t>
            </a:r>
          </a:p>
          <a:p>
            <a:pPr lvl="1"/>
            <a:r>
              <a:rPr lang="en-US" dirty="0"/>
              <a:t>Fine-tuning pre-trained language models </a:t>
            </a:r>
          </a:p>
          <a:p>
            <a:pPr lvl="1"/>
            <a:r>
              <a:rPr lang="en-US" dirty="0"/>
              <a:t>pre-trained language models are provided by </a:t>
            </a:r>
            <a:r>
              <a:rPr lang="en-US" dirty="0" err="1"/>
              <a:t>openAI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Other approaches may solve the problem, e.g., regular expression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68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7FD551-109F-0B8A-4576-D1C4F936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4245D-2810-384D-A073-5F80EEDB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6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C05193-E9E4-7D4D-6646-5FACC06B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408D54-3773-78B4-07AE-CEB3A36E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Apply the same fine-tunning approach to identify if an IP address is correct. The only difference is we will provide a larger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9C85A-189B-5295-77B1-4C4FBC8B1201}"/>
              </a:ext>
            </a:extLst>
          </p:cNvPr>
          <p:cNvSpPr txBox="1"/>
          <p:nvPr/>
        </p:nvSpPr>
        <p:spPr>
          <a:xfrm>
            <a:off x="959104" y="3270885"/>
            <a:ext cx="5083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Training set size =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400</a:t>
            </a:r>
            <a:endParaRPr lang="en-US" sz="3200" dirty="0"/>
          </a:p>
          <a:p>
            <a:r>
              <a:rPr lang="en-US" sz="3200" dirty="0"/>
              <a:t>Correct IP (Positive) =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265</a:t>
            </a:r>
          </a:p>
          <a:p>
            <a:r>
              <a:rPr lang="en-US" sz="3200" dirty="0"/>
              <a:t>Incorrect IP (Negative) =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135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71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1312-3D14-BB4B-5234-8F9413F8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Fine-tune an AI model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B590F7D-3E1A-9F73-AD7D-D32650753EC1}"/>
              </a:ext>
            </a:extLst>
          </p:cNvPr>
          <p:cNvSpPr txBox="1">
            <a:spLocks/>
          </p:cNvSpPr>
          <p:nvPr/>
        </p:nvSpPr>
        <p:spPr>
          <a:xfrm>
            <a:off x="4064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BA0E492A-84E5-6F89-FAE2-13C7E5C0F5A4}"/>
              </a:ext>
            </a:extLst>
          </p:cNvPr>
          <p:cNvSpPr/>
          <p:nvPr/>
        </p:nvSpPr>
        <p:spPr>
          <a:xfrm>
            <a:off x="4963887" y="3472171"/>
            <a:ext cx="1965028" cy="581277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Fine Tuning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3A33386-6A5A-A1D0-D275-713B70F5FB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2053" y="2570976"/>
            <a:ext cx="516767" cy="1866901"/>
          </a:xfrm>
          <a:prstGeom prst="bentConnector2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9671C06-E9D7-3161-B82A-4F27DA1BB3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3971" y="3092991"/>
            <a:ext cx="516766" cy="1874260"/>
          </a:xfrm>
          <a:prstGeom prst="bentConnector2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1C0161-321D-2A57-50FE-D7251DAC575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928915" y="3762810"/>
            <a:ext cx="1672294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94487711-4A8E-5B3B-C721-E6625062BA17}"/>
              </a:ext>
            </a:extLst>
          </p:cNvPr>
          <p:cNvSpPr/>
          <p:nvPr/>
        </p:nvSpPr>
        <p:spPr>
          <a:xfrm>
            <a:off x="2220686" y="2140221"/>
            <a:ext cx="1752600" cy="1105820"/>
          </a:xfrm>
          <a:prstGeom prst="flowChartMagneticDisk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Training Dataset 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66" name="Picture 65" descr="A black and white logo&#10;&#10;Description automatically generated">
            <a:extLst>
              <a:ext uri="{FF2B5EF4-FFF2-40B4-BE49-F238E27FC236}">
                <a16:creationId xmlns:a16="http://schemas.microsoft.com/office/drawing/2014/main" id="{C0BF4F2C-D02A-2585-084E-65BC3FB38F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39" y="4215750"/>
            <a:ext cx="1482262" cy="148226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27D48FD-3B4B-BFAB-61F4-F097BA68022E}"/>
              </a:ext>
            </a:extLst>
          </p:cNvPr>
          <p:cNvSpPr txBox="1"/>
          <p:nvPr/>
        </p:nvSpPr>
        <p:spPr>
          <a:xfrm>
            <a:off x="2491350" y="5688560"/>
            <a:ext cx="1337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AI Model </a:t>
            </a:r>
            <a:r>
              <a:rPr lang="en-US" sz="1200" dirty="0"/>
              <a:t>= </a:t>
            </a:r>
            <a:r>
              <a:rPr lang="en-US" sz="1200" b="1" dirty="0" err="1">
                <a:solidFill>
                  <a:schemeClr val="accent2"/>
                </a:solidFill>
              </a:rPr>
              <a:t>ada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CAFA87A-E2CF-F3A3-85FB-9B694806F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209" y="2729368"/>
            <a:ext cx="1831654" cy="183165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217A14B-3906-7A8E-A50B-5C040631FBF2}"/>
              </a:ext>
            </a:extLst>
          </p:cNvPr>
          <p:cNvSpPr txBox="1"/>
          <p:nvPr/>
        </p:nvSpPr>
        <p:spPr>
          <a:xfrm>
            <a:off x="8433651" y="4561022"/>
            <a:ext cx="250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Fined-tuned model id </a:t>
            </a:r>
            <a:r>
              <a:rPr lang="en-US" sz="1200" b="1" dirty="0"/>
              <a:t>= </a:t>
            </a:r>
            <a:endParaRPr lang="en-US" sz="1200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ada:ft-personal-2023-09-21-17-xx-xx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1ABE4C-7EDE-209E-8D89-D2793B2C0B5A}"/>
              </a:ext>
            </a:extLst>
          </p:cNvPr>
          <p:cNvSpPr txBox="1"/>
          <p:nvPr/>
        </p:nvSpPr>
        <p:spPr>
          <a:xfrm>
            <a:off x="2296190" y="2854759"/>
            <a:ext cx="167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Dataset Size 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400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9882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1312-3D14-BB4B-5234-8F9413F8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Testing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B590F7D-3E1A-9F73-AD7D-D32650753EC1}"/>
              </a:ext>
            </a:extLst>
          </p:cNvPr>
          <p:cNvSpPr txBox="1">
            <a:spLocks/>
          </p:cNvSpPr>
          <p:nvPr/>
        </p:nvSpPr>
        <p:spPr>
          <a:xfrm>
            <a:off x="4064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BA0E492A-84E5-6F89-FAE2-13C7E5C0F5A4}"/>
              </a:ext>
            </a:extLst>
          </p:cNvPr>
          <p:cNvSpPr/>
          <p:nvPr/>
        </p:nvSpPr>
        <p:spPr>
          <a:xfrm>
            <a:off x="4963887" y="3291307"/>
            <a:ext cx="1965028" cy="581277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Predicting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3A33386-6A5A-A1D0-D275-713B70F5FB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2053" y="2390112"/>
            <a:ext cx="516767" cy="1866901"/>
          </a:xfrm>
          <a:prstGeom prst="bentConnector2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9671C06-E9D7-3161-B82A-4F27DA1BB3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3971" y="2912127"/>
            <a:ext cx="516766" cy="1874260"/>
          </a:xfrm>
          <a:prstGeom prst="bentConnector2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1C0161-321D-2A57-50FE-D7251DAC575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928915" y="3581946"/>
            <a:ext cx="1672294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94487711-4A8E-5B3B-C721-E6625062BA17}"/>
              </a:ext>
            </a:extLst>
          </p:cNvPr>
          <p:cNvSpPr/>
          <p:nvPr/>
        </p:nvSpPr>
        <p:spPr>
          <a:xfrm>
            <a:off x="2220686" y="1959357"/>
            <a:ext cx="1752600" cy="1105820"/>
          </a:xfrm>
          <a:prstGeom prst="flowChartMagneticDisk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Testing Dataset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17A14B-3906-7A8E-A50B-5C040631FBF2}"/>
              </a:ext>
            </a:extLst>
          </p:cNvPr>
          <p:cNvSpPr txBox="1"/>
          <p:nvPr/>
        </p:nvSpPr>
        <p:spPr>
          <a:xfrm>
            <a:off x="1972561" y="5847217"/>
            <a:ext cx="250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Fined-tuned model id </a:t>
            </a:r>
            <a:r>
              <a:rPr lang="en-US" sz="1200" b="1" dirty="0"/>
              <a:t>= </a:t>
            </a:r>
            <a:endParaRPr lang="en-US" sz="1200" dirty="0"/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ada:ft-personal-2023-09-21-17-xx-xx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73D4E-D68F-F91D-CCE2-E1B7C66B2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32" y="4107640"/>
            <a:ext cx="1831654" cy="1831654"/>
          </a:xfrm>
          <a:prstGeom prst="rect">
            <a:avLst/>
          </a:prstGeom>
        </p:spPr>
      </p:pic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D14A20E-1E92-7CE9-BF30-969B7EC5280F}"/>
              </a:ext>
            </a:extLst>
          </p:cNvPr>
          <p:cNvSpPr/>
          <p:nvPr/>
        </p:nvSpPr>
        <p:spPr>
          <a:xfrm>
            <a:off x="8675235" y="3065177"/>
            <a:ext cx="1752600" cy="1105820"/>
          </a:xfrm>
          <a:prstGeom prst="flowChartMagneticDisk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Predicted Result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32093-6C75-0979-69F2-9F67FAB0889F}"/>
              </a:ext>
            </a:extLst>
          </p:cNvPr>
          <p:cNvSpPr txBox="1"/>
          <p:nvPr/>
        </p:nvSpPr>
        <p:spPr>
          <a:xfrm>
            <a:off x="4253036" y="1727437"/>
            <a:ext cx="3664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dataset size: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100</a:t>
            </a:r>
            <a:endParaRPr lang="en-US" sz="2400" dirty="0"/>
          </a:p>
          <a:p>
            <a:r>
              <a:rPr lang="en-US" sz="2400" dirty="0"/>
              <a:t>Correct IP (Positive)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67</a:t>
            </a:r>
          </a:p>
          <a:p>
            <a:r>
              <a:rPr lang="en-US" sz="2400" dirty="0"/>
              <a:t>Incorrect IP (Negative)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33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21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0568-E2F4-FFF7-6CBD-1A61841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Evaluate a fine-tuned model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183C21FC-6960-9D84-A517-B596CF9FDA25}"/>
              </a:ext>
            </a:extLst>
          </p:cNvPr>
          <p:cNvSpPr/>
          <p:nvPr/>
        </p:nvSpPr>
        <p:spPr>
          <a:xfrm>
            <a:off x="3114238" y="2823623"/>
            <a:ext cx="1934884" cy="581277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accent2"/>
                </a:solidFill>
                <a:latin typeface="Calibri"/>
                <a:hlinkClick r:id="rId2"/>
              </a:rPr>
              <a:t>Calculate confusion matrix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Table 21">
            <a:extLst>
              <a:ext uri="{FF2B5EF4-FFF2-40B4-BE49-F238E27FC236}">
                <a16:creationId xmlns:a16="http://schemas.microsoft.com/office/drawing/2014/main" id="{D9D23AC6-F8A7-8895-6807-B03CE119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450619"/>
              </p:ext>
            </p:extLst>
          </p:nvPr>
        </p:nvGraphicFramePr>
        <p:xfrm>
          <a:off x="8511540" y="2675615"/>
          <a:ext cx="324640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16">
                  <a:extLst>
                    <a:ext uri="{9D8B030D-6E8A-4147-A177-3AD203B41FA5}">
                      <a16:colId xmlns:a16="http://schemas.microsoft.com/office/drawing/2014/main" val="3892718236"/>
                    </a:ext>
                  </a:extLst>
                </a:gridCol>
                <a:gridCol w="1057540">
                  <a:extLst>
                    <a:ext uri="{9D8B030D-6E8A-4147-A177-3AD203B41FA5}">
                      <a16:colId xmlns:a16="http://schemas.microsoft.com/office/drawing/2014/main" val="880659003"/>
                    </a:ext>
                  </a:extLst>
                </a:gridCol>
                <a:gridCol w="1032947">
                  <a:extLst>
                    <a:ext uri="{9D8B030D-6E8A-4147-A177-3AD203B41FA5}">
                      <a16:colId xmlns:a16="http://schemas.microsoft.com/office/drawing/2014/main" val="3100313451"/>
                    </a:ext>
                  </a:extLst>
                </a:gridCol>
              </a:tblGrid>
              <a:tr h="28591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9630"/>
                  </a:ext>
                </a:extLst>
              </a:tr>
              <a:tr h="285913">
                <a:tc>
                  <a:txBody>
                    <a:bodyPr/>
                    <a:lstStyle/>
                    <a:p>
                      <a:r>
                        <a:rPr lang="en-US" sz="1800" dirty="0"/>
                        <a:t>Positive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80829"/>
                  </a:ext>
                </a:extLst>
              </a:tr>
              <a:tr h="285913">
                <a:tc>
                  <a:txBody>
                    <a:bodyPr/>
                    <a:lstStyle/>
                    <a:p>
                      <a:r>
                        <a:rPr lang="en-US" sz="1800" dirty="0"/>
                        <a:t>Negative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866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BAC328-4E32-7603-64E2-6AD09A449A02}"/>
              </a:ext>
            </a:extLst>
          </p:cNvPr>
          <p:cNvSpPr txBox="1"/>
          <p:nvPr/>
        </p:nvSpPr>
        <p:spPr>
          <a:xfrm>
            <a:off x="9318167" y="4009938"/>
            <a:ext cx="1370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Confusion Matrix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5D77BB-D280-355E-E1EE-C9365C25F705}"/>
              </a:ext>
            </a:extLst>
          </p:cNvPr>
          <p:cNvCxnSpPr>
            <a:cxnSpLocks/>
          </p:cNvCxnSpPr>
          <p:nvPr/>
        </p:nvCxnSpPr>
        <p:spPr>
          <a:xfrm flipV="1">
            <a:off x="5076920" y="2129261"/>
            <a:ext cx="1026675" cy="907616"/>
          </a:xfrm>
          <a:prstGeom prst="bentConnector3">
            <a:avLst>
              <a:gd name="adj1" fmla="val 39234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5D6A8-A37E-14EB-9DFB-51D3B953341F}"/>
              </a:ext>
            </a:extLst>
          </p:cNvPr>
          <p:cNvSpPr txBox="1"/>
          <p:nvPr/>
        </p:nvSpPr>
        <p:spPr>
          <a:xfrm>
            <a:off x="6130443" y="3651878"/>
            <a:ext cx="91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Actual Label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AFFFAB-FCC7-05C3-0532-92F0DF86A12E}"/>
              </a:ext>
            </a:extLst>
          </p:cNvPr>
          <p:cNvCxnSpPr>
            <a:cxnSpLocks/>
          </p:cNvCxnSpPr>
          <p:nvPr/>
        </p:nvCxnSpPr>
        <p:spPr>
          <a:xfrm>
            <a:off x="2441247" y="3133238"/>
            <a:ext cx="672991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" name="Graphic 21" descr="Paper outline">
            <a:extLst>
              <a:ext uri="{FF2B5EF4-FFF2-40B4-BE49-F238E27FC236}">
                <a16:creationId xmlns:a16="http://schemas.microsoft.com/office/drawing/2014/main" id="{06684751-1CA7-F7E9-8032-6E374AD79B0B}"/>
              </a:ext>
            </a:extLst>
          </p:cNvPr>
          <p:cNvSpPr/>
          <p:nvPr/>
        </p:nvSpPr>
        <p:spPr>
          <a:xfrm>
            <a:off x="6103595" y="1690688"/>
            <a:ext cx="1026675" cy="667460"/>
          </a:xfrm>
          <a:custGeom>
            <a:avLst/>
            <a:gdLst>
              <a:gd name="connsiteX0" fmla="*/ 0 w 945143"/>
              <a:gd name="connsiteY0" fmla="*/ 0 h 1260190"/>
              <a:gd name="connsiteX1" fmla="*/ 0 w 945143"/>
              <a:gd name="connsiteY1" fmla="*/ 1260191 h 1260190"/>
              <a:gd name="connsiteX2" fmla="*/ 945143 w 945143"/>
              <a:gd name="connsiteY2" fmla="*/ 1260191 h 1260190"/>
              <a:gd name="connsiteX3" fmla="*/ 945143 w 945143"/>
              <a:gd name="connsiteY3" fmla="*/ 340031 h 1260190"/>
              <a:gd name="connsiteX4" fmla="*/ 605112 w 945143"/>
              <a:gd name="connsiteY4" fmla="*/ 0 h 1260190"/>
              <a:gd name="connsiteX5" fmla="*/ 614611 w 945143"/>
              <a:gd name="connsiteY5" fmla="*/ 54046 h 1260190"/>
              <a:gd name="connsiteX6" fmla="*/ 891097 w 945143"/>
              <a:gd name="connsiteY6" fmla="*/ 330532 h 1260190"/>
              <a:gd name="connsiteX7" fmla="*/ 891095 w 945143"/>
              <a:gd name="connsiteY7" fmla="*/ 330754 h 1260190"/>
              <a:gd name="connsiteX8" fmla="*/ 890986 w 945143"/>
              <a:gd name="connsiteY8" fmla="*/ 330800 h 1260190"/>
              <a:gd name="connsiteX9" fmla="*/ 614343 w 945143"/>
              <a:gd name="connsiteY9" fmla="*/ 330800 h 1260190"/>
              <a:gd name="connsiteX10" fmla="*/ 614343 w 945143"/>
              <a:gd name="connsiteY10" fmla="*/ 54157 h 1260190"/>
              <a:gd name="connsiteX11" fmla="*/ 614502 w 945143"/>
              <a:gd name="connsiteY11" fmla="*/ 54001 h 1260190"/>
              <a:gd name="connsiteX12" fmla="*/ 614611 w 945143"/>
              <a:gd name="connsiteY12" fmla="*/ 54046 h 1260190"/>
              <a:gd name="connsiteX13" fmla="*/ 31505 w 945143"/>
              <a:gd name="connsiteY13" fmla="*/ 1228686 h 1260190"/>
              <a:gd name="connsiteX14" fmla="*/ 31505 w 945143"/>
              <a:gd name="connsiteY14" fmla="*/ 31505 h 1260190"/>
              <a:gd name="connsiteX15" fmla="*/ 582838 w 945143"/>
              <a:gd name="connsiteY15" fmla="*/ 31505 h 1260190"/>
              <a:gd name="connsiteX16" fmla="*/ 582838 w 945143"/>
              <a:gd name="connsiteY16" fmla="*/ 362305 h 1260190"/>
              <a:gd name="connsiteX17" fmla="*/ 913638 w 945143"/>
              <a:gd name="connsiteY17" fmla="*/ 362305 h 1260190"/>
              <a:gd name="connsiteX18" fmla="*/ 913638 w 945143"/>
              <a:gd name="connsiteY18" fmla="*/ 1228686 h 12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5143" h="1260190">
                <a:moveTo>
                  <a:pt x="0" y="0"/>
                </a:moveTo>
                <a:lnTo>
                  <a:pt x="0" y="1260191"/>
                </a:lnTo>
                <a:lnTo>
                  <a:pt x="945143" y="1260191"/>
                </a:lnTo>
                <a:lnTo>
                  <a:pt x="945143" y="340031"/>
                </a:lnTo>
                <a:lnTo>
                  <a:pt x="605112" y="0"/>
                </a:lnTo>
                <a:close/>
                <a:moveTo>
                  <a:pt x="614611" y="54046"/>
                </a:moveTo>
                <a:lnTo>
                  <a:pt x="891097" y="330532"/>
                </a:lnTo>
                <a:cubicBezTo>
                  <a:pt x="891158" y="330594"/>
                  <a:pt x="891157" y="330695"/>
                  <a:pt x="891095" y="330754"/>
                </a:cubicBezTo>
                <a:cubicBezTo>
                  <a:pt x="891065" y="330783"/>
                  <a:pt x="891027" y="330800"/>
                  <a:pt x="890986" y="330800"/>
                </a:cubicBezTo>
                <a:lnTo>
                  <a:pt x="614343" y="330800"/>
                </a:lnTo>
                <a:lnTo>
                  <a:pt x="614343" y="54157"/>
                </a:lnTo>
                <a:cubicBezTo>
                  <a:pt x="614345" y="54070"/>
                  <a:pt x="614416" y="54001"/>
                  <a:pt x="614502" y="54001"/>
                </a:cubicBezTo>
                <a:cubicBezTo>
                  <a:pt x="614543" y="54002"/>
                  <a:pt x="614583" y="54018"/>
                  <a:pt x="614611" y="54046"/>
                </a:cubicBezTo>
                <a:close/>
                <a:moveTo>
                  <a:pt x="31505" y="1228686"/>
                </a:moveTo>
                <a:lnTo>
                  <a:pt x="31505" y="31505"/>
                </a:lnTo>
                <a:lnTo>
                  <a:pt x="582838" y="31505"/>
                </a:lnTo>
                <a:lnTo>
                  <a:pt x="582838" y="362305"/>
                </a:lnTo>
                <a:lnTo>
                  <a:pt x="913638" y="362305"/>
                </a:lnTo>
                <a:lnTo>
                  <a:pt x="913638" y="122868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5677" cap="flat">
            <a:solidFill>
              <a:schemeClr val="accent6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CF787D-2E7B-007E-2006-BEDF51DF3A00}"/>
              </a:ext>
            </a:extLst>
          </p:cNvPr>
          <p:cNvCxnSpPr>
            <a:cxnSpLocks/>
          </p:cNvCxnSpPr>
          <p:nvPr/>
        </p:nvCxnSpPr>
        <p:spPr>
          <a:xfrm>
            <a:off x="5081170" y="3036877"/>
            <a:ext cx="994627" cy="936028"/>
          </a:xfrm>
          <a:prstGeom prst="bentConnector3">
            <a:avLst>
              <a:gd name="adj1" fmla="val 39897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21" descr="Paper outline">
            <a:extLst>
              <a:ext uri="{FF2B5EF4-FFF2-40B4-BE49-F238E27FC236}">
                <a16:creationId xmlns:a16="http://schemas.microsoft.com/office/drawing/2014/main" id="{019EF229-31AB-AA14-35F8-7CDD7D433823}"/>
              </a:ext>
            </a:extLst>
          </p:cNvPr>
          <p:cNvSpPr/>
          <p:nvPr/>
        </p:nvSpPr>
        <p:spPr>
          <a:xfrm>
            <a:off x="6085561" y="3639163"/>
            <a:ext cx="945143" cy="624382"/>
          </a:xfrm>
          <a:custGeom>
            <a:avLst/>
            <a:gdLst>
              <a:gd name="connsiteX0" fmla="*/ 0 w 945143"/>
              <a:gd name="connsiteY0" fmla="*/ 0 h 1260190"/>
              <a:gd name="connsiteX1" fmla="*/ 0 w 945143"/>
              <a:gd name="connsiteY1" fmla="*/ 1260191 h 1260190"/>
              <a:gd name="connsiteX2" fmla="*/ 945143 w 945143"/>
              <a:gd name="connsiteY2" fmla="*/ 1260191 h 1260190"/>
              <a:gd name="connsiteX3" fmla="*/ 945143 w 945143"/>
              <a:gd name="connsiteY3" fmla="*/ 340031 h 1260190"/>
              <a:gd name="connsiteX4" fmla="*/ 605112 w 945143"/>
              <a:gd name="connsiteY4" fmla="*/ 0 h 1260190"/>
              <a:gd name="connsiteX5" fmla="*/ 614611 w 945143"/>
              <a:gd name="connsiteY5" fmla="*/ 54046 h 1260190"/>
              <a:gd name="connsiteX6" fmla="*/ 891097 w 945143"/>
              <a:gd name="connsiteY6" fmla="*/ 330532 h 1260190"/>
              <a:gd name="connsiteX7" fmla="*/ 891095 w 945143"/>
              <a:gd name="connsiteY7" fmla="*/ 330754 h 1260190"/>
              <a:gd name="connsiteX8" fmla="*/ 890986 w 945143"/>
              <a:gd name="connsiteY8" fmla="*/ 330800 h 1260190"/>
              <a:gd name="connsiteX9" fmla="*/ 614343 w 945143"/>
              <a:gd name="connsiteY9" fmla="*/ 330800 h 1260190"/>
              <a:gd name="connsiteX10" fmla="*/ 614343 w 945143"/>
              <a:gd name="connsiteY10" fmla="*/ 54157 h 1260190"/>
              <a:gd name="connsiteX11" fmla="*/ 614502 w 945143"/>
              <a:gd name="connsiteY11" fmla="*/ 54001 h 1260190"/>
              <a:gd name="connsiteX12" fmla="*/ 614611 w 945143"/>
              <a:gd name="connsiteY12" fmla="*/ 54046 h 1260190"/>
              <a:gd name="connsiteX13" fmla="*/ 31505 w 945143"/>
              <a:gd name="connsiteY13" fmla="*/ 1228686 h 1260190"/>
              <a:gd name="connsiteX14" fmla="*/ 31505 w 945143"/>
              <a:gd name="connsiteY14" fmla="*/ 31505 h 1260190"/>
              <a:gd name="connsiteX15" fmla="*/ 582838 w 945143"/>
              <a:gd name="connsiteY15" fmla="*/ 31505 h 1260190"/>
              <a:gd name="connsiteX16" fmla="*/ 582838 w 945143"/>
              <a:gd name="connsiteY16" fmla="*/ 362305 h 1260190"/>
              <a:gd name="connsiteX17" fmla="*/ 913638 w 945143"/>
              <a:gd name="connsiteY17" fmla="*/ 362305 h 1260190"/>
              <a:gd name="connsiteX18" fmla="*/ 913638 w 945143"/>
              <a:gd name="connsiteY18" fmla="*/ 1228686 h 12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5143" h="1260190">
                <a:moveTo>
                  <a:pt x="0" y="0"/>
                </a:moveTo>
                <a:lnTo>
                  <a:pt x="0" y="1260191"/>
                </a:lnTo>
                <a:lnTo>
                  <a:pt x="945143" y="1260191"/>
                </a:lnTo>
                <a:lnTo>
                  <a:pt x="945143" y="340031"/>
                </a:lnTo>
                <a:lnTo>
                  <a:pt x="605112" y="0"/>
                </a:lnTo>
                <a:close/>
                <a:moveTo>
                  <a:pt x="614611" y="54046"/>
                </a:moveTo>
                <a:lnTo>
                  <a:pt x="891097" y="330532"/>
                </a:lnTo>
                <a:cubicBezTo>
                  <a:pt x="891158" y="330594"/>
                  <a:pt x="891157" y="330695"/>
                  <a:pt x="891095" y="330754"/>
                </a:cubicBezTo>
                <a:cubicBezTo>
                  <a:pt x="891065" y="330783"/>
                  <a:pt x="891027" y="330800"/>
                  <a:pt x="890986" y="330800"/>
                </a:cubicBezTo>
                <a:lnTo>
                  <a:pt x="614343" y="330800"/>
                </a:lnTo>
                <a:lnTo>
                  <a:pt x="614343" y="54157"/>
                </a:lnTo>
                <a:cubicBezTo>
                  <a:pt x="614345" y="54070"/>
                  <a:pt x="614416" y="54001"/>
                  <a:pt x="614502" y="54001"/>
                </a:cubicBezTo>
                <a:cubicBezTo>
                  <a:pt x="614543" y="54002"/>
                  <a:pt x="614583" y="54018"/>
                  <a:pt x="614611" y="54046"/>
                </a:cubicBezTo>
                <a:close/>
                <a:moveTo>
                  <a:pt x="31505" y="1228686"/>
                </a:moveTo>
                <a:lnTo>
                  <a:pt x="31505" y="31505"/>
                </a:lnTo>
                <a:lnTo>
                  <a:pt x="582838" y="31505"/>
                </a:lnTo>
                <a:lnTo>
                  <a:pt x="582838" y="362305"/>
                </a:lnTo>
                <a:lnTo>
                  <a:pt x="913638" y="362305"/>
                </a:lnTo>
                <a:lnTo>
                  <a:pt x="913638" y="122868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5677" cap="flat">
            <a:solidFill>
              <a:schemeClr val="accent6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2FC6FC-03B5-B7D9-59BC-C1C6FBEC1153}"/>
              </a:ext>
            </a:extLst>
          </p:cNvPr>
          <p:cNvSpPr txBox="1"/>
          <p:nvPr/>
        </p:nvSpPr>
        <p:spPr>
          <a:xfrm>
            <a:off x="6194334" y="1769808"/>
            <a:ext cx="93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Predicted label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319B1FF-7132-2E69-0A69-FE11E9D39395}"/>
              </a:ext>
            </a:extLst>
          </p:cNvPr>
          <p:cNvCxnSpPr>
            <a:cxnSpLocks/>
          </p:cNvCxnSpPr>
          <p:nvPr/>
        </p:nvCxnSpPr>
        <p:spPr>
          <a:xfrm flipV="1">
            <a:off x="7048738" y="3101260"/>
            <a:ext cx="1026675" cy="907616"/>
          </a:xfrm>
          <a:prstGeom prst="bentConnector3">
            <a:avLst>
              <a:gd name="adj1" fmla="val 39234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37F991-E882-EC41-0AE2-9A9F03F726A7}"/>
              </a:ext>
            </a:extLst>
          </p:cNvPr>
          <p:cNvCxnSpPr>
            <a:cxnSpLocks/>
          </p:cNvCxnSpPr>
          <p:nvPr/>
        </p:nvCxnSpPr>
        <p:spPr>
          <a:xfrm>
            <a:off x="7064636" y="2155065"/>
            <a:ext cx="994627" cy="936028"/>
          </a:xfrm>
          <a:prstGeom prst="bentConnector3">
            <a:avLst>
              <a:gd name="adj1" fmla="val 39897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2DF79E-E9B7-2DDB-4D7C-4514BF2171CF}"/>
              </a:ext>
            </a:extLst>
          </p:cNvPr>
          <p:cNvCxnSpPr>
            <a:cxnSpLocks/>
          </p:cNvCxnSpPr>
          <p:nvPr/>
        </p:nvCxnSpPr>
        <p:spPr>
          <a:xfrm>
            <a:off x="1827544" y="3870377"/>
            <a:ext cx="609669" cy="110275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0F6792-D1E5-9250-C5A6-4C61A5BDD573}"/>
              </a:ext>
            </a:extLst>
          </p:cNvPr>
          <p:cNvCxnSpPr>
            <a:cxnSpLocks/>
          </p:cNvCxnSpPr>
          <p:nvPr/>
        </p:nvCxnSpPr>
        <p:spPr>
          <a:xfrm>
            <a:off x="6327779" y="4286937"/>
            <a:ext cx="0" cy="72414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835A92-69A5-2BF6-DC57-E8DB91BFD7BA}"/>
              </a:ext>
            </a:extLst>
          </p:cNvPr>
          <p:cNvCxnSpPr>
            <a:cxnSpLocks/>
          </p:cNvCxnSpPr>
          <p:nvPr/>
        </p:nvCxnSpPr>
        <p:spPr>
          <a:xfrm>
            <a:off x="7021890" y="2358147"/>
            <a:ext cx="151377" cy="265293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3B1E02C-F9CF-BBF1-E3B3-96E0BC56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47" y="5026614"/>
            <a:ext cx="4933333" cy="11619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F7D205-8B81-43CA-F4CB-8434E1ABC3A3}"/>
              </a:ext>
            </a:extLst>
          </p:cNvPr>
          <p:cNvSpPr txBox="1"/>
          <p:nvPr/>
        </p:nvSpPr>
        <p:spPr>
          <a:xfrm>
            <a:off x="10003219" y="2253906"/>
            <a:ext cx="132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48E1C8-773B-6BE4-026D-05B29EC2AC33}"/>
              </a:ext>
            </a:extLst>
          </p:cNvPr>
          <p:cNvSpPr txBox="1"/>
          <p:nvPr/>
        </p:nvSpPr>
        <p:spPr>
          <a:xfrm rot="16200000">
            <a:off x="7938595" y="3022835"/>
            <a:ext cx="72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Actual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BE1DAEB9-E48E-AFAE-E0C5-75D9FC0AE9F8}"/>
              </a:ext>
            </a:extLst>
          </p:cNvPr>
          <p:cNvSpPr/>
          <p:nvPr/>
        </p:nvSpPr>
        <p:spPr>
          <a:xfrm>
            <a:off x="596941" y="2593316"/>
            <a:ext cx="1752600" cy="1105820"/>
          </a:xfrm>
          <a:prstGeom prst="flowChartMagneticDisk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Predicted Result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50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035B3-0DE3-26DA-AC81-A10686A3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Computing evaluation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CA2BB-0AF5-250C-6249-49DA9302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= TP / (TP + FP) =  66 / (66 + 0) = 1</a:t>
            </a:r>
          </a:p>
          <a:p>
            <a:r>
              <a:rPr lang="en-US" dirty="0"/>
              <a:t>Recall = TP / (TP + FN) = 66 / (66 + 1) =  0.98507</a:t>
            </a:r>
          </a:p>
          <a:p>
            <a:r>
              <a:rPr lang="en-US" dirty="0"/>
              <a:t>Accuracy = 99/100</a:t>
            </a:r>
          </a:p>
          <a:p>
            <a:r>
              <a:rPr lang="en-US" dirty="0"/>
              <a:t>F1 scores = 2 * (Precision * Recall) / (Precision + Recall)</a:t>
            </a:r>
          </a:p>
          <a:p>
            <a:pPr marL="0" indent="0">
              <a:buNone/>
            </a:pPr>
            <a:r>
              <a:rPr lang="en-US" dirty="0"/>
              <a:t>			= 2 x (1 * 0.98507) / (1 + 0.98507)</a:t>
            </a:r>
          </a:p>
          <a:p>
            <a:pPr marL="0" indent="0">
              <a:buNone/>
            </a:pPr>
            <a:r>
              <a:rPr lang="en-US" dirty="0"/>
              <a:t>			= 1.97014 / 1.98507 = 0.99248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89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9764-8BFE-BA61-7B0D-B7C240AC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B78A2-6696-8569-7E9F-5CBD09834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key </a:t>
            </a:r>
          </a:p>
        </p:txBody>
      </p:sp>
    </p:spTree>
    <p:extLst>
      <p:ext uri="{BB962C8B-B14F-4D97-AF65-F5344CB8AC3E}">
        <p14:creationId xmlns:p14="http://schemas.microsoft.com/office/powerpoint/2010/main" val="2010189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FCC5-9DD9-B9BC-E012-8BEFDDBD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API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2792C-1A1D-12B4-DBBA-72221874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576"/>
            <a:ext cx="10402201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58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447F1A-23C4-A1CF-B3B2-641AF975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</a:t>
            </a:r>
            <a:r>
              <a:rPr lang="en-GB" dirty="0" err="1"/>
              <a:t>openAI</a:t>
            </a:r>
            <a:r>
              <a:rPr lang="en-GB" dirty="0"/>
              <a:t> </a:t>
            </a:r>
            <a:r>
              <a:rPr lang="en-GB" dirty="0" err="1"/>
              <a:t>api</a:t>
            </a:r>
            <a:r>
              <a:rPr lang="en-GB" dirty="0"/>
              <a:t> keys in Windows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B9642-D4E4-9A47-AC69-B6E04542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5603"/>
            <a:ext cx="8403879" cy="1939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0D144-0B27-03FE-B4FA-CB1BF54E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19875"/>
            <a:ext cx="7188201" cy="11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0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9E43-5984-26DD-6EC2-C5AE4847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</a:t>
            </a:r>
            <a:r>
              <a:rPr lang="en-GB" dirty="0" err="1"/>
              <a:t>openAI</a:t>
            </a:r>
            <a:r>
              <a:rPr lang="en-GB" dirty="0"/>
              <a:t> </a:t>
            </a:r>
            <a:r>
              <a:rPr lang="en-GB" dirty="0" err="1"/>
              <a:t>api</a:t>
            </a:r>
            <a:r>
              <a:rPr lang="en-GB" dirty="0"/>
              <a:t> keys in Linux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24D39-6CA1-1FA6-CD31-1E819835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705" y="0"/>
            <a:ext cx="2398295" cy="925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96CA7-AAC9-AA49-BBAB-C3984F870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05" y="1644778"/>
            <a:ext cx="10995190" cy="2075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C6054-4668-7440-3CE0-2F215954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96" y="4339885"/>
            <a:ext cx="7318318" cy="61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CF6DE-E6C3-7480-2553-711C6EA22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95" y="5404389"/>
            <a:ext cx="7455201" cy="7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20F8-83B6-0D3B-A718-6A38E7A6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1B9DD-0989-EA35-EC06-CA7117A5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regular expressions to identify possible IPs</a:t>
            </a:r>
          </a:p>
          <a:p>
            <a:pPr lvl="1"/>
            <a:r>
              <a:rPr lang="en-US" dirty="0"/>
              <a:t>Inputs: a text line from a configuration file contains all possible IPs </a:t>
            </a:r>
          </a:p>
          <a:p>
            <a:pPr lvl="1"/>
            <a:r>
              <a:rPr lang="en-US" dirty="0"/>
              <a:t>output: all possible IPs (positive or negative)</a:t>
            </a:r>
          </a:p>
          <a:p>
            <a:pPr lvl="1"/>
            <a:r>
              <a:rPr lang="en-US" dirty="0"/>
              <a:t>false positives are included intentionally </a:t>
            </a:r>
          </a:p>
          <a:p>
            <a:r>
              <a:rPr lang="en-US" dirty="0"/>
              <a:t>Utilize OpenAI language model to identify if the IP is correct</a:t>
            </a:r>
          </a:p>
          <a:p>
            <a:pPr lvl="1"/>
            <a:r>
              <a:rPr lang="en-US" dirty="0"/>
              <a:t>Binary classification</a:t>
            </a:r>
          </a:p>
          <a:p>
            <a:pPr lvl="1"/>
            <a:r>
              <a:rPr lang="en-US" dirty="0"/>
              <a:t>Inputs: the text line + IPs identified with regular expression</a:t>
            </a:r>
          </a:p>
          <a:p>
            <a:pPr lvl="1"/>
            <a:r>
              <a:rPr lang="en-US" dirty="0"/>
              <a:t>Output: the possible IP a real IP or not (positive or negative)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22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68E7-3649-4372-C85D-D66E7A3D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openAI</a:t>
            </a:r>
            <a:r>
              <a:rPr lang="en-US" dirty="0"/>
              <a:t>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0D73E-C60D-7EC2-7BF0-8E72DAF9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3042"/>
            <a:ext cx="7041490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9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C486D-39E6-E36F-B35D-190F1F59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4" y="1690688"/>
            <a:ext cx="11188692" cy="420640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2E197F-E192-9F1E-CEFC-72D1C610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files in Linux </a:t>
            </a:r>
          </a:p>
        </p:txBody>
      </p:sp>
    </p:spTree>
    <p:extLst>
      <p:ext uri="{BB962C8B-B14F-4D97-AF65-F5344CB8AC3E}">
        <p14:creationId xmlns:p14="http://schemas.microsoft.com/office/powerpoint/2010/main" val="123963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78E8C-3364-0AA7-783D-36C63411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Object Identification with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E2653-EB8B-5CB4-7BFC-32D0A67C0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2298-39DC-1510-A434-4FED1C9D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AI identify if a fruit is an apple?</a:t>
            </a:r>
          </a:p>
        </p:txBody>
      </p:sp>
      <p:pic>
        <p:nvPicPr>
          <p:cNvPr id="11" name="Picture 4" descr="How to Draw a Banana - Really Easy Drawing Tutorial">
            <a:extLst>
              <a:ext uri="{FF2B5EF4-FFF2-40B4-BE49-F238E27FC236}">
                <a16:creationId xmlns:a16="http://schemas.microsoft.com/office/drawing/2014/main" id="{CF51C3EB-2C8A-5D96-497D-124A447C6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14750" r="3675" b="14012"/>
          <a:stretch/>
        </p:blipFill>
        <p:spPr bwMode="auto">
          <a:xfrm>
            <a:off x="4196558" y="2469148"/>
            <a:ext cx="559233" cy="4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ow to Draw a Banana - Really Easy Drawing Tutorial">
            <a:extLst>
              <a:ext uri="{FF2B5EF4-FFF2-40B4-BE49-F238E27FC236}">
                <a16:creationId xmlns:a16="http://schemas.microsoft.com/office/drawing/2014/main" id="{306AF9F8-B39C-BFF0-A42A-09B420109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14750" r="3675" b="14012"/>
          <a:stretch/>
        </p:blipFill>
        <p:spPr bwMode="auto">
          <a:xfrm>
            <a:off x="5417464" y="1800012"/>
            <a:ext cx="559233" cy="4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7705AD-EF77-6C1E-1FD3-0A05C662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55" y="1755993"/>
            <a:ext cx="498867" cy="508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6B213E-64B5-9B80-395A-D6C233E6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86" y="2381110"/>
            <a:ext cx="498867" cy="508770"/>
          </a:xfrm>
          <a:prstGeom prst="rect">
            <a:avLst/>
          </a:prstGeom>
        </p:spPr>
      </p:pic>
      <p:pic>
        <p:nvPicPr>
          <p:cNvPr id="1030" name="Picture 6" descr="Cartoon Brain Drawing - How To Draw A Cartoon Brain Step By Step">
            <a:extLst>
              <a:ext uri="{FF2B5EF4-FFF2-40B4-BE49-F238E27FC236}">
                <a16:creationId xmlns:a16="http://schemas.microsoft.com/office/drawing/2014/main" id="{D8280516-2C10-B917-89DC-ED816DFD0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t="26389" r="9365" b="23194"/>
          <a:stretch/>
        </p:blipFill>
        <p:spPr bwMode="auto">
          <a:xfrm>
            <a:off x="8137847" y="2465593"/>
            <a:ext cx="1212250" cy="10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4E7699-497E-9D61-DF85-DE36141036D2}"/>
              </a:ext>
            </a:extLst>
          </p:cNvPr>
          <p:cNvSpPr/>
          <p:nvPr/>
        </p:nvSpPr>
        <p:spPr>
          <a:xfrm>
            <a:off x="3921070" y="1706513"/>
            <a:ext cx="2270501" cy="13255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D0B68-E2DC-8E19-B57C-33F81C175DCB}"/>
              </a:ext>
            </a:extLst>
          </p:cNvPr>
          <p:cNvSpPr txBox="1"/>
          <p:nvPr/>
        </p:nvSpPr>
        <p:spPr>
          <a:xfrm>
            <a:off x="2942586" y="349045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an apple.</a:t>
            </a:r>
          </a:p>
        </p:txBody>
      </p:sp>
      <p:pic>
        <p:nvPicPr>
          <p:cNvPr id="1032" name="Picture 8" descr="Cartoon Watermelon SVG Clipart Hand Drawn Watermelon Image - Etsy">
            <a:extLst>
              <a:ext uri="{FF2B5EF4-FFF2-40B4-BE49-F238E27FC236}">
                <a16:creationId xmlns:a16="http://schemas.microsoft.com/office/drawing/2014/main" id="{0B17756E-A912-AF40-2811-24A7F2C80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t="17983" r="9837" b="18671"/>
          <a:stretch/>
        </p:blipFill>
        <p:spPr bwMode="auto">
          <a:xfrm>
            <a:off x="5417464" y="2469062"/>
            <a:ext cx="559233" cy="4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artoon Watermelon SVG Clipart Hand Drawn Watermelon Image - Etsy">
            <a:extLst>
              <a:ext uri="{FF2B5EF4-FFF2-40B4-BE49-F238E27FC236}">
                <a16:creationId xmlns:a16="http://schemas.microsoft.com/office/drawing/2014/main" id="{EA509244-54DF-4595-F08A-7BF70330E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0" t="17983" r="9837" b="18671"/>
          <a:stretch/>
        </p:blipFill>
        <p:spPr bwMode="auto">
          <a:xfrm>
            <a:off x="4737399" y="1777166"/>
            <a:ext cx="559233" cy="4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4C6AB8-1439-3CC0-3CCC-B7D52D799665}"/>
              </a:ext>
            </a:extLst>
          </p:cNvPr>
          <p:cNvSpPr txBox="1"/>
          <p:nvPr/>
        </p:nvSpPr>
        <p:spPr>
          <a:xfrm>
            <a:off x="4931316" y="3490450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an apple.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A0C99A-F093-178A-42BD-58290CE1B799}"/>
              </a:ext>
            </a:extLst>
          </p:cNvPr>
          <p:cNvCxnSpPr>
            <a:cxnSpLocks/>
          </p:cNvCxnSpPr>
          <p:nvPr/>
        </p:nvCxnSpPr>
        <p:spPr>
          <a:xfrm flipV="1">
            <a:off x="3771674" y="2264763"/>
            <a:ext cx="424884" cy="144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B2583D-B1DE-0679-4695-B1BDD5B39F1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860750" y="2889880"/>
            <a:ext cx="1238470" cy="87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25BFA7-FFF0-9DED-CCCD-E1CFC6A53E0C}"/>
              </a:ext>
            </a:extLst>
          </p:cNvPr>
          <p:cNvCxnSpPr>
            <a:cxnSpLocks/>
          </p:cNvCxnSpPr>
          <p:nvPr/>
        </p:nvCxnSpPr>
        <p:spPr>
          <a:xfrm flipH="1" flipV="1">
            <a:off x="5242293" y="2092242"/>
            <a:ext cx="506809" cy="16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D2009B-F0E4-6F23-0B27-61D80409A2C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506432" y="2720686"/>
            <a:ext cx="424884" cy="95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D4614B-5FAA-665D-6163-B914C23BB117}"/>
              </a:ext>
            </a:extLst>
          </p:cNvPr>
          <p:cNvCxnSpPr>
            <a:cxnSpLocks/>
          </p:cNvCxnSpPr>
          <p:nvPr/>
        </p:nvCxnSpPr>
        <p:spPr>
          <a:xfrm flipH="1" flipV="1">
            <a:off x="5722586" y="2897562"/>
            <a:ext cx="403507" cy="72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AF4F4B-3301-1C80-B1AC-E280C948F0C8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5697081" y="2220744"/>
            <a:ext cx="886997" cy="153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F0508-EAEE-4B76-EB97-9D27E86292AA}"/>
              </a:ext>
            </a:extLst>
          </p:cNvPr>
          <p:cNvSpPr/>
          <p:nvPr/>
        </p:nvSpPr>
        <p:spPr>
          <a:xfrm>
            <a:off x="2932385" y="3449540"/>
            <a:ext cx="4216699" cy="4616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1BD51E6-5250-A7D3-C9C4-75227B6D48B7}"/>
              </a:ext>
            </a:extLst>
          </p:cNvPr>
          <p:cNvSpPr/>
          <p:nvPr/>
        </p:nvSpPr>
        <p:spPr>
          <a:xfrm rot="1599706">
            <a:off x="7080851" y="2377800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5CA568F-93B6-AA93-ED5E-3734283F76E7}"/>
              </a:ext>
            </a:extLst>
          </p:cNvPr>
          <p:cNvSpPr/>
          <p:nvPr/>
        </p:nvSpPr>
        <p:spPr>
          <a:xfrm rot="19335115">
            <a:off x="7153793" y="3337211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A9CA23-6075-5587-0F5F-86828992F601}"/>
              </a:ext>
            </a:extLst>
          </p:cNvPr>
          <p:cNvSpPr txBox="1"/>
          <p:nvPr/>
        </p:nvSpPr>
        <p:spPr>
          <a:xfrm>
            <a:off x="4457213" y="1321356"/>
            <a:ext cx="14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02CE67-6A70-0042-E101-5ECD445D65E9}"/>
              </a:ext>
            </a:extLst>
          </p:cNvPr>
          <p:cNvSpPr txBox="1"/>
          <p:nvPr/>
        </p:nvSpPr>
        <p:spPr>
          <a:xfrm>
            <a:off x="3981601" y="3914918"/>
            <a:ext cx="24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Label/Truth/Annotation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9FBB7-34B6-3B73-F6FB-419BFA25DF5D}"/>
              </a:ext>
            </a:extLst>
          </p:cNvPr>
          <p:cNvSpPr txBox="1"/>
          <p:nvPr/>
        </p:nvSpPr>
        <p:spPr>
          <a:xfrm>
            <a:off x="8341457" y="357534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BC3BB-92FA-EDE3-6263-7C365C35DE16}"/>
              </a:ext>
            </a:extLst>
          </p:cNvPr>
          <p:cNvSpPr txBox="1"/>
          <p:nvPr/>
        </p:nvSpPr>
        <p:spPr>
          <a:xfrm>
            <a:off x="324332" y="2641301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Training Process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D10B98-0417-9C20-B396-F4550AE6D25B}"/>
              </a:ext>
            </a:extLst>
          </p:cNvPr>
          <p:cNvCxnSpPr>
            <a:cxnSpLocks/>
          </p:cNvCxnSpPr>
          <p:nvPr/>
        </p:nvCxnSpPr>
        <p:spPr>
          <a:xfrm>
            <a:off x="167351" y="4397547"/>
            <a:ext cx="116668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86241D-7280-2C52-5F8D-DA83E83922E4}"/>
              </a:ext>
            </a:extLst>
          </p:cNvPr>
          <p:cNvSpPr txBox="1"/>
          <p:nvPr/>
        </p:nvSpPr>
        <p:spPr>
          <a:xfrm>
            <a:off x="324332" y="5278524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Testing Process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C363718-5186-4709-A419-9938B798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434" y="5056741"/>
            <a:ext cx="498867" cy="5087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0E81DC6-8DBA-C796-AA37-5F887D9D0930}"/>
              </a:ext>
            </a:extLst>
          </p:cNvPr>
          <p:cNvSpPr txBox="1"/>
          <p:nvPr/>
        </p:nvSpPr>
        <p:spPr>
          <a:xfrm>
            <a:off x="2749943" y="5774936"/>
            <a:ext cx="106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Test Data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B5E6525-E75F-3FC4-26F5-213940EE7A5B}"/>
              </a:ext>
            </a:extLst>
          </p:cNvPr>
          <p:cNvSpPr/>
          <p:nvPr/>
        </p:nvSpPr>
        <p:spPr>
          <a:xfrm>
            <a:off x="3981601" y="5280527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FCB7D0B-E25E-7B1B-7B18-3C8F5C64C9E2}"/>
              </a:ext>
            </a:extLst>
          </p:cNvPr>
          <p:cNvSpPr/>
          <p:nvPr/>
        </p:nvSpPr>
        <p:spPr>
          <a:xfrm>
            <a:off x="6567235" y="5239457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BDA2B94-6201-2C56-33E0-FA91266C5FC5}"/>
              </a:ext>
            </a:extLst>
          </p:cNvPr>
          <p:cNvSpPr/>
          <p:nvPr/>
        </p:nvSpPr>
        <p:spPr>
          <a:xfrm>
            <a:off x="7616847" y="4920829"/>
            <a:ext cx="1340603" cy="914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chemeClr val="tx1"/>
                </a:solidFill>
              </a:rPr>
              <a:t> an apple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8DA609-11E0-A77C-B14F-F230CF0AC8E9}"/>
              </a:ext>
            </a:extLst>
          </p:cNvPr>
          <p:cNvCxnSpPr>
            <a:cxnSpLocks/>
          </p:cNvCxnSpPr>
          <p:nvPr/>
        </p:nvCxnSpPr>
        <p:spPr>
          <a:xfrm flipH="1" flipV="1">
            <a:off x="2396287" y="1619573"/>
            <a:ext cx="29159" cy="45246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FA735446-E5CE-9FD1-239A-DE61ACD29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5144" y="2356228"/>
            <a:ext cx="1417443" cy="1158340"/>
          </a:xfrm>
          <a:prstGeom prst="rect">
            <a:avLst/>
          </a:prstGeom>
        </p:spPr>
      </p:pic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327F4ABE-09FA-4F9C-D3DA-40C1FBC4872C}"/>
              </a:ext>
            </a:extLst>
          </p:cNvPr>
          <p:cNvSpPr/>
          <p:nvPr/>
        </p:nvSpPr>
        <p:spPr>
          <a:xfrm>
            <a:off x="9412872" y="2812001"/>
            <a:ext cx="765682" cy="2771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C977D31A-46CC-1976-B92B-31BEC7ACD908}"/>
              </a:ext>
            </a:extLst>
          </p:cNvPr>
          <p:cNvSpPr txBox="1"/>
          <p:nvPr/>
        </p:nvSpPr>
        <p:spPr>
          <a:xfrm>
            <a:off x="10119483" y="3514996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E98CBD06-8AD2-06EF-25FB-6467EF987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572" y="4699354"/>
            <a:ext cx="1417443" cy="1158340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0DBC0D60-361B-A52F-871D-C7D6191F3AC4}"/>
              </a:ext>
            </a:extLst>
          </p:cNvPr>
          <p:cNvSpPr txBox="1"/>
          <p:nvPr/>
        </p:nvSpPr>
        <p:spPr>
          <a:xfrm>
            <a:off x="4877911" y="5858122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Trained Model</a:t>
            </a:r>
          </a:p>
        </p:txBody>
      </p:sp>
    </p:spTree>
    <p:extLst>
      <p:ext uri="{BB962C8B-B14F-4D97-AF65-F5344CB8AC3E}">
        <p14:creationId xmlns:p14="http://schemas.microsoft.com/office/powerpoint/2010/main" val="22633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51828</TotalTime>
  <Words>3915</Words>
  <Application>Microsoft Office PowerPoint</Application>
  <PresentationFormat>Widescreen</PresentationFormat>
  <Paragraphs>659</Paragraphs>
  <Slides>71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SFMono-Regular</vt:lpstr>
      <vt:lpstr>Abadi</vt:lpstr>
      <vt:lpstr>Arial</vt:lpstr>
      <vt:lpstr>Calibri</vt:lpstr>
      <vt:lpstr>Calibri Light</vt:lpstr>
      <vt:lpstr>Consolas</vt:lpstr>
      <vt:lpstr>OCRB</vt:lpstr>
      <vt:lpstr>Tahoma</vt:lpstr>
      <vt:lpstr>Office Theme</vt:lpstr>
      <vt:lpstr>Identify IP Addresses via Fine-Tuned AI Models</vt:lpstr>
      <vt:lpstr>Overview</vt:lpstr>
      <vt:lpstr>IP addresses as digital forensic evidence</vt:lpstr>
      <vt:lpstr>Motivation</vt:lpstr>
      <vt:lpstr>Problem</vt:lpstr>
      <vt:lpstr>Goal</vt:lpstr>
      <vt:lpstr>Approach</vt:lpstr>
      <vt:lpstr>Introduction to Object Identification with AI</vt:lpstr>
      <vt:lpstr>How does AI identify if a fruit is an apple?</vt:lpstr>
      <vt:lpstr>Fine-tuning a model to identify objects</vt:lpstr>
      <vt:lpstr>Identify IP Addresses via Fine-tuned Models</vt:lpstr>
      <vt:lpstr>Approach</vt:lpstr>
      <vt:lpstr>A. Preparing a dataset</vt:lpstr>
      <vt:lpstr>PowerPoint Presentation</vt:lpstr>
      <vt:lpstr>Preparing dataset steps</vt:lpstr>
      <vt:lpstr>1. Label IP addresses (positive or negative)</vt:lpstr>
      <vt:lpstr>2. Convert the single line</vt:lpstr>
      <vt:lpstr>Best practice for prompt-completion formatting</vt:lpstr>
      <vt:lpstr>prompt-completion pair example with the best practice</vt:lpstr>
      <vt:lpstr>3. Save multiple p&amp;c pairs to a file (dataset.jsonl)</vt:lpstr>
      <vt:lpstr>4. Split dataset.jsonl to training and test datasets</vt:lpstr>
      <vt:lpstr>PowerPoint Presentation</vt:lpstr>
      <vt:lpstr>B. Train a specified model</vt:lpstr>
      <vt:lpstr>Training steps</vt:lpstr>
      <vt:lpstr>1. Upload the training dataset to openAI </vt:lpstr>
      <vt:lpstr>2. Create a fine-tuning job</vt:lpstr>
      <vt:lpstr>PowerPoint Presentation</vt:lpstr>
      <vt:lpstr>3. Check fine-tune job info (model, status, progress)</vt:lpstr>
      <vt:lpstr>PowerPoint Presentation</vt:lpstr>
      <vt:lpstr>4. View fine-tuning progress information </vt:lpstr>
      <vt:lpstr>PowerPoint Presentation</vt:lpstr>
      <vt:lpstr>C. Test a fine-tuned model</vt:lpstr>
      <vt:lpstr>Identify IP from a single text line</vt:lpstr>
      <vt:lpstr>PowerPoint Presentation</vt:lpstr>
      <vt:lpstr>D. Evaluate model performance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 Understand confusion matrix</vt:lpstr>
      <vt:lpstr>Goal</vt:lpstr>
      <vt:lpstr>Possible predicted result using a trained model </vt:lpstr>
      <vt:lpstr>Confusion Matrix</vt:lpstr>
      <vt:lpstr>Why accuracy is biased?</vt:lpstr>
      <vt:lpstr>Precision</vt:lpstr>
      <vt:lpstr>Recall </vt:lpstr>
      <vt:lpstr>F1-Score</vt:lpstr>
      <vt:lpstr>Example: A model prediction looks like this</vt:lpstr>
      <vt:lpstr>PowerPoint Presentation</vt:lpstr>
      <vt:lpstr>Calculate confusion matrix using sklearn</vt:lpstr>
      <vt:lpstr>PowerPoint Presentation</vt:lpstr>
      <vt:lpstr>PowerPoint Presentation</vt:lpstr>
      <vt:lpstr>Summary 1</vt:lpstr>
      <vt:lpstr>Summary 2</vt:lpstr>
      <vt:lpstr>Practice</vt:lpstr>
      <vt:lpstr>Goal</vt:lpstr>
      <vt:lpstr>Step 1: Fine-tune an AI model</vt:lpstr>
      <vt:lpstr>Step 2: Testing</vt:lpstr>
      <vt:lpstr>Step 3: Evaluate a fine-tuned model</vt:lpstr>
      <vt:lpstr>Step 4: Computing evaluation metrics</vt:lpstr>
      <vt:lpstr>Appendix </vt:lpstr>
      <vt:lpstr>Set up API keys</vt:lpstr>
      <vt:lpstr>set up openAI api keys in Windows</vt:lpstr>
      <vt:lpstr>set up openAI api keys in Linux</vt:lpstr>
      <vt:lpstr>install openAI library</vt:lpstr>
      <vt:lpstr>Download files in Linux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3257</cp:revision>
  <dcterms:created xsi:type="dcterms:W3CDTF">2020-09-14T14:43:27Z</dcterms:created>
  <dcterms:modified xsi:type="dcterms:W3CDTF">2023-10-13T02:21:55Z</dcterms:modified>
</cp:coreProperties>
</file>